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4" r:id="rId3"/>
    <p:sldId id="275" r:id="rId4"/>
    <p:sldId id="276" r:id="rId5"/>
    <p:sldId id="277" r:id="rId6"/>
    <p:sldId id="279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002EE9-6397-4423-962D-60A3ACFEA59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6177F71-8125-485B-8F43-DDD4B64D0A37}">
      <dgm:prSet/>
      <dgm:spPr/>
      <dgm:t>
        <a:bodyPr/>
        <a:lstStyle/>
        <a:p>
          <a:r>
            <a:rPr lang="en-US"/>
            <a:t>Transparent - Light passes through them</a:t>
          </a:r>
        </a:p>
      </dgm:t>
    </dgm:pt>
    <dgm:pt modelId="{C5AA49BE-D1B2-45D0-A611-137572FC8DF0}" type="parTrans" cxnId="{8A15A2AC-0ACC-446E-8FD1-81263D8E3855}">
      <dgm:prSet/>
      <dgm:spPr/>
      <dgm:t>
        <a:bodyPr/>
        <a:lstStyle/>
        <a:p>
          <a:endParaRPr lang="en-US"/>
        </a:p>
      </dgm:t>
    </dgm:pt>
    <dgm:pt modelId="{D9B6BB3B-B7E5-480F-8E7E-DA4EEF76E6B1}" type="sibTrans" cxnId="{8A15A2AC-0ACC-446E-8FD1-81263D8E3855}">
      <dgm:prSet/>
      <dgm:spPr/>
      <dgm:t>
        <a:bodyPr/>
        <a:lstStyle/>
        <a:p>
          <a:endParaRPr lang="en-US"/>
        </a:p>
      </dgm:t>
    </dgm:pt>
    <dgm:pt modelId="{5F9FD517-5833-4AF6-9749-21F11B277ECB}">
      <dgm:prSet/>
      <dgm:spPr/>
      <dgm:t>
        <a:bodyPr/>
        <a:lstStyle/>
        <a:p>
          <a:r>
            <a:rPr lang="en-US"/>
            <a:t>They do not separate into layers over time</a:t>
          </a:r>
        </a:p>
      </dgm:t>
    </dgm:pt>
    <dgm:pt modelId="{A5FFB171-7FB1-41A0-9C79-2250F04C807E}" type="parTrans" cxnId="{43A8AE54-2377-41A7-9B37-4A80DF3E9279}">
      <dgm:prSet/>
      <dgm:spPr/>
      <dgm:t>
        <a:bodyPr/>
        <a:lstStyle/>
        <a:p>
          <a:endParaRPr lang="en-US"/>
        </a:p>
      </dgm:t>
    </dgm:pt>
    <dgm:pt modelId="{71726556-064C-4E2D-87F5-A290DEBA0776}" type="sibTrans" cxnId="{43A8AE54-2377-41A7-9B37-4A80DF3E9279}">
      <dgm:prSet/>
      <dgm:spPr/>
      <dgm:t>
        <a:bodyPr/>
        <a:lstStyle/>
        <a:p>
          <a:endParaRPr lang="en-US"/>
        </a:p>
      </dgm:t>
    </dgm:pt>
    <dgm:pt modelId="{5D29D3BB-1853-44C8-AF2C-ED83ECB0A5FA}">
      <dgm:prSet/>
      <dgm:spPr/>
      <dgm:t>
        <a:bodyPr/>
        <a:lstStyle/>
        <a:p>
          <a:r>
            <a:rPr lang="en-US"/>
            <a:t>If they are poured through a filter, everything passes through, none of the particles will get trapped</a:t>
          </a:r>
        </a:p>
      </dgm:t>
    </dgm:pt>
    <dgm:pt modelId="{E831C936-07E9-4262-AFE2-4FFDED6065F9}" type="parTrans" cxnId="{CB874C25-6DF9-4085-9D7C-7ECE9E9A0354}">
      <dgm:prSet/>
      <dgm:spPr/>
      <dgm:t>
        <a:bodyPr/>
        <a:lstStyle/>
        <a:p>
          <a:endParaRPr lang="en-US"/>
        </a:p>
      </dgm:t>
    </dgm:pt>
    <dgm:pt modelId="{334E6398-3CA4-4984-AEC4-2830083443DE}" type="sibTrans" cxnId="{CB874C25-6DF9-4085-9D7C-7ECE9E9A0354}">
      <dgm:prSet/>
      <dgm:spPr/>
      <dgm:t>
        <a:bodyPr/>
        <a:lstStyle/>
        <a:p>
          <a:endParaRPr lang="en-US"/>
        </a:p>
      </dgm:t>
    </dgm:pt>
    <dgm:pt modelId="{E3C29EE3-34AD-493C-B582-38312E9F791E}" type="pres">
      <dgm:prSet presAssocID="{FF002EE9-6397-4423-962D-60A3ACFEA59C}" presName="root" presStyleCnt="0">
        <dgm:presLayoutVars>
          <dgm:dir/>
          <dgm:resizeHandles val="exact"/>
        </dgm:presLayoutVars>
      </dgm:prSet>
      <dgm:spPr/>
    </dgm:pt>
    <dgm:pt modelId="{721B35F7-93B7-45EB-A0A4-956FF14A3D14}" type="pres">
      <dgm:prSet presAssocID="{D6177F71-8125-485B-8F43-DDD4B64D0A37}" presName="compNode" presStyleCnt="0"/>
      <dgm:spPr/>
    </dgm:pt>
    <dgm:pt modelId="{A4B74191-1295-4F46-88BC-002AEC060851}" type="pres">
      <dgm:prSet presAssocID="{D6177F71-8125-485B-8F43-DDD4B64D0A37}" presName="bgRect" presStyleLbl="bgShp" presStyleIdx="0" presStyleCnt="3"/>
      <dgm:spPr/>
    </dgm:pt>
    <dgm:pt modelId="{F1539D6A-0227-4639-9C1C-AE6B92720822}" type="pres">
      <dgm:prSet presAssocID="{D6177F71-8125-485B-8F43-DDD4B64D0A3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ashlight"/>
        </a:ext>
      </dgm:extLst>
    </dgm:pt>
    <dgm:pt modelId="{4F58AFA1-D5E5-4825-824D-0770E60413A6}" type="pres">
      <dgm:prSet presAssocID="{D6177F71-8125-485B-8F43-DDD4B64D0A37}" presName="spaceRect" presStyleCnt="0"/>
      <dgm:spPr/>
    </dgm:pt>
    <dgm:pt modelId="{9F983CAC-8B87-445D-BFBD-DF5B6FBB2638}" type="pres">
      <dgm:prSet presAssocID="{D6177F71-8125-485B-8F43-DDD4B64D0A37}" presName="parTx" presStyleLbl="revTx" presStyleIdx="0" presStyleCnt="3">
        <dgm:presLayoutVars>
          <dgm:chMax val="0"/>
          <dgm:chPref val="0"/>
        </dgm:presLayoutVars>
      </dgm:prSet>
      <dgm:spPr/>
    </dgm:pt>
    <dgm:pt modelId="{C54B3345-4D9B-4958-BF8D-E2DA71F674DC}" type="pres">
      <dgm:prSet presAssocID="{D9B6BB3B-B7E5-480F-8E7E-DA4EEF76E6B1}" presName="sibTrans" presStyleCnt="0"/>
      <dgm:spPr/>
    </dgm:pt>
    <dgm:pt modelId="{554EAF05-904D-4A10-97A6-3B6F3F7D6C02}" type="pres">
      <dgm:prSet presAssocID="{5F9FD517-5833-4AF6-9749-21F11B277ECB}" presName="compNode" presStyleCnt="0"/>
      <dgm:spPr/>
    </dgm:pt>
    <dgm:pt modelId="{3DBBA154-17D5-43C3-9F7B-571EBC0859AE}" type="pres">
      <dgm:prSet presAssocID="{5F9FD517-5833-4AF6-9749-21F11B277ECB}" presName="bgRect" presStyleLbl="bgShp" presStyleIdx="1" presStyleCnt="3"/>
      <dgm:spPr/>
    </dgm:pt>
    <dgm:pt modelId="{F4AEA4F9-C51A-4DD6-BC4C-0DDDEB29C389}" type="pres">
      <dgm:prSet presAssocID="{5F9FD517-5833-4AF6-9749-21F11B277EC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51BD1782-7C66-4FC5-A545-566BE035E438}" type="pres">
      <dgm:prSet presAssocID="{5F9FD517-5833-4AF6-9749-21F11B277ECB}" presName="spaceRect" presStyleCnt="0"/>
      <dgm:spPr/>
    </dgm:pt>
    <dgm:pt modelId="{F9D5C835-791A-4BE4-884A-4151276C5341}" type="pres">
      <dgm:prSet presAssocID="{5F9FD517-5833-4AF6-9749-21F11B277ECB}" presName="parTx" presStyleLbl="revTx" presStyleIdx="1" presStyleCnt="3">
        <dgm:presLayoutVars>
          <dgm:chMax val="0"/>
          <dgm:chPref val="0"/>
        </dgm:presLayoutVars>
      </dgm:prSet>
      <dgm:spPr/>
    </dgm:pt>
    <dgm:pt modelId="{843CEAA0-DDEC-48D3-AACA-DC558C3D7F58}" type="pres">
      <dgm:prSet presAssocID="{71726556-064C-4E2D-87F5-A290DEBA0776}" presName="sibTrans" presStyleCnt="0"/>
      <dgm:spPr/>
    </dgm:pt>
    <dgm:pt modelId="{B87553EC-35E3-431B-B191-0F57D689A977}" type="pres">
      <dgm:prSet presAssocID="{5D29D3BB-1853-44C8-AF2C-ED83ECB0A5FA}" presName="compNode" presStyleCnt="0"/>
      <dgm:spPr/>
    </dgm:pt>
    <dgm:pt modelId="{F877E9C9-BDE3-4776-B1D2-234996FA5D27}" type="pres">
      <dgm:prSet presAssocID="{5D29D3BB-1853-44C8-AF2C-ED83ECB0A5FA}" presName="bgRect" presStyleLbl="bgShp" presStyleIdx="2" presStyleCnt="3"/>
      <dgm:spPr/>
    </dgm:pt>
    <dgm:pt modelId="{47CAE4FA-65FC-47E8-8C95-0519B289900A}" type="pres">
      <dgm:prSet presAssocID="{5D29D3BB-1853-44C8-AF2C-ED83ECB0A5F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8D673C78-736A-4F6C-B3D6-5C6DD7E97F60}" type="pres">
      <dgm:prSet presAssocID="{5D29D3BB-1853-44C8-AF2C-ED83ECB0A5FA}" presName="spaceRect" presStyleCnt="0"/>
      <dgm:spPr/>
    </dgm:pt>
    <dgm:pt modelId="{1FCBFFE4-66F2-4A39-A2B8-12F423ADEC6D}" type="pres">
      <dgm:prSet presAssocID="{5D29D3BB-1853-44C8-AF2C-ED83ECB0A5F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B874C25-6DF9-4085-9D7C-7ECE9E9A0354}" srcId="{FF002EE9-6397-4423-962D-60A3ACFEA59C}" destId="{5D29D3BB-1853-44C8-AF2C-ED83ECB0A5FA}" srcOrd="2" destOrd="0" parTransId="{E831C936-07E9-4262-AFE2-4FFDED6065F9}" sibTransId="{334E6398-3CA4-4984-AEC4-2830083443DE}"/>
    <dgm:cxn modelId="{8400A566-A50B-4F59-97F0-538B1349C086}" type="presOf" srcId="{D6177F71-8125-485B-8F43-DDD4B64D0A37}" destId="{9F983CAC-8B87-445D-BFBD-DF5B6FBB2638}" srcOrd="0" destOrd="0" presId="urn:microsoft.com/office/officeart/2018/2/layout/IconVerticalSolidList"/>
    <dgm:cxn modelId="{08D48D73-D39F-4164-A85F-EB72D4316B10}" type="presOf" srcId="{FF002EE9-6397-4423-962D-60A3ACFEA59C}" destId="{E3C29EE3-34AD-493C-B582-38312E9F791E}" srcOrd="0" destOrd="0" presId="urn:microsoft.com/office/officeart/2018/2/layout/IconVerticalSolidList"/>
    <dgm:cxn modelId="{43A8AE54-2377-41A7-9B37-4A80DF3E9279}" srcId="{FF002EE9-6397-4423-962D-60A3ACFEA59C}" destId="{5F9FD517-5833-4AF6-9749-21F11B277ECB}" srcOrd="1" destOrd="0" parTransId="{A5FFB171-7FB1-41A0-9C79-2250F04C807E}" sibTransId="{71726556-064C-4E2D-87F5-A290DEBA0776}"/>
    <dgm:cxn modelId="{73162499-DE38-413A-9382-F8F348E24991}" type="presOf" srcId="{5D29D3BB-1853-44C8-AF2C-ED83ECB0A5FA}" destId="{1FCBFFE4-66F2-4A39-A2B8-12F423ADEC6D}" srcOrd="0" destOrd="0" presId="urn:microsoft.com/office/officeart/2018/2/layout/IconVerticalSolidList"/>
    <dgm:cxn modelId="{8A15A2AC-0ACC-446E-8FD1-81263D8E3855}" srcId="{FF002EE9-6397-4423-962D-60A3ACFEA59C}" destId="{D6177F71-8125-485B-8F43-DDD4B64D0A37}" srcOrd="0" destOrd="0" parTransId="{C5AA49BE-D1B2-45D0-A611-137572FC8DF0}" sibTransId="{D9B6BB3B-B7E5-480F-8E7E-DA4EEF76E6B1}"/>
    <dgm:cxn modelId="{EEF81ED9-EBE7-4175-9C20-3650B82F8B00}" type="presOf" srcId="{5F9FD517-5833-4AF6-9749-21F11B277ECB}" destId="{F9D5C835-791A-4BE4-884A-4151276C5341}" srcOrd="0" destOrd="0" presId="urn:microsoft.com/office/officeart/2018/2/layout/IconVerticalSolidList"/>
    <dgm:cxn modelId="{93DDF35A-EB20-45ED-BC3D-BD5F15054AE6}" type="presParOf" srcId="{E3C29EE3-34AD-493C-B582-38312E9F791E}" destId="{721B35F7-93B7-45EB-A0A4-956FF14A3D14}" srcOrd="0" destOrd="0" presId="urn:microsoft.com/office/officeart/2018/2/layout/IconVerticalSolidList"/>
    <dgm:cxn modelId="{978A5CE9-B2E7-4F48-A895-C0425A3DE6CA}" type="presParOf" srcId="{721B35F7-93B7-45EB-A0A4-956FF14A3D14}" destId="{A4B74191-1295-4F46-88BC-002AEC060851}" srcOrd="0" destOrd="0" presId="urn:microsoft.com/office/officeart/2018/2/layout/IconVerticalSolidList"/>
    <dgm:cxn modelId="{ADE921F8-3104-4BBE-A9CA-0FF1EEA56DD9}" type="presParOf" srcId="{721B35F7-93B7-45EB-A0A4-956FF14A3D14}" destId="{F1539D6A-0227-4639-9C1C-AE6B92720822}" srcOrd="1" destOrd="0" presId="urn:microsoft.com/office/officeart/2018/2/layout/IconVerticalSolidList"/>
    <dgm:cxn modelId="{89326A05-CA8C-4F89-BEF4-51F4CD1CBD0B}" type="presParOf" srcId="{721B35F7-93B7-45EB-A0A4-956FF14A3D14}" destId="{4F58AFA1-D5E5-4825-824D-0770E60413A6}" srcOrd="2" destOrd="0" presId="urn:microsoft.com/office/officeart/2018/2/layout/IconVerticalSolidList"/>
    <dgm:cxn modelId="{067A8C64-7EF7-4B0F-8652-4BCD8EED7700}" type="presParOf" srcId="{721B35F7-93B7-45EB-A0A4-956FF14A3D14}" destId="{9F983CAC-8B87-445D-BFBD-DF5B6FBB2638}" srcOrd="3" destOrd="0" presId="urn:microsoft.com/office/officeart/2018/2/layout/IconVerticalSolidList"/>
    <dgm:cxn modelId="{81186B90-285E-42F6-810B-2B08323E2299}" type="presParOf" srcId="{E3C29EE3-34AD-493C-B582-38312E9F791E}" destId="{C54B3345-4D9B-4958-BF8D-E2DA71F674DC}" srcOrd="1" destOrd="0" presId="urn:microsoft.com/office/officeart/2018/2/layout/IconVerticalSolidList"/>
    <dgm:cxn modelId="{A19034EA-4876-4376-9961-5EF1EF02D984}" type="presParOf" srcId="{E3C29EE3-34AD-493C-B582-38312E9F791E}" destId="{554EAF05-904D-4A10-97A6-3B6F3F7D6C02}" srcOrd="2" destOrd="0" presId="urn:microsoft.com/office/officeart/2018/2/layout/IconVerticalSolidList"/>
    <dgm:cxn modelId="{08E65599-E941-4DD6-8F10-2F905AF9552C}" type="presParOf" srcId="{554EAF05-904D-4A10-97A6-3B6F3F7D6C02}" destId="{3DBBA154-17D5-43C3-9F7B-571EBC0859AE}" srcOrd="0" destOrd="0" presId="urn:microsoft.com/office/officeart/2018/2/layout/IconVerticalSolidList"/>
    <dgm:cxn modelId="{EADCB2E7-D9B1-4FAE-86B9-A784804C6B83}" type="presParOf" srcId="{554EAF05-904D-4A10-97A6-3B6F3F7D6C02}" destId="{F4AEA4F9-C51A-4DD6-BC4C-0DDDEB29C389}" srcOrd="1" destOrd="0" presId="urn:microsoft.com/office/officeart/2018/2/layout/IconVerticalSolidList"/>
    <dgm:cxn modelId="{53BBD531-F180-4C4C-AB36-2A7254E1216D}" type="presParOf" srcId="{554EAF05-904D-4A10-97A6-3B6F3F7D6C02}" destId="{51BD1782-7C66-4FC5-A545-566BE035E438}" srcOrd="2" destOrd="0" presId="urn:microsoft.com/office/officeart/2018/2/layout/IconVerticalSolidList"/>
    <dgm:cxn modelId="{DC706F19-D554-4B64-8E52-03AE98DCCE8A}" type="presParOf" srcId="{554EAF05-904D-4A10-97A6-3B6F3F7D6C02}" destId="{F9D5C835-791A-4BE4-884A-4151276C5341}" srcOrd="3" destOrd="0" presId="urn:microsoft.com/office/officeart/2018/2/layout/IconVerticalSolidList"/>
    <dgm:cxn modelId="{04D20D65-572A-4EF3-8FDA-BFA46F9C7C61}" type="presParOf" srcId="{E3C29EE3-34AD-493C-B582-38312E9F791E}" destId="{843CEAA0-DDEC-48D3-AACA-DC558C3D7F58}" srcOrd="3" destOrd="0" presId="urn:microsoft.com/office/officeart/2018/2/layout/IconVerticalSolidList"/>
    <dgm:cxn modelId="{10F7482E-BB1D-4580-B30B-A7E350D0D45E}" type="presParOf" srcId="{E3C29EE3-34AD-493C-B582-38312E9F791E}" destId="{B87553EC-35E3-431B-B191-0F57D689A977}" srcOrd="4" destOrd="0" presId="urn:microsoft.com/office/officeart/2018/2/layout/IconVerticalSolidList"/>
    <dgm:cxn modelId="{77989666-8221-4886-9B72-12004C6BD88B}" type="presParOf" srcId="{B87553EC-35E3-431B-B191-0F57D689A977}" destId="{F877E9C9-BDE3-4776-B1D2-234996FA5D27}" srcOrd="0" destOrd="0" presId="urn:microsoft.com/office/officeart/2018/2/layout/IconVerticalSolidList"/>
    <dgm:cxn modelId="{92D367C4-6575-4C49-9B37-FE22B4C99445}" type="presParOf" srcId="{B87553EC-35E3-431B-B191-0F57D689A977}" destId="{47CAE4FA-65FC-47E8-8C95-0519B289900A}" srcOrd="1" destOrd="0" presId="urn:microsoft.com/office/officeart/2018/2/layout/IconVerticalSolidList"/>
    <dgm:cxn modelId="{35CF8D98-A580-457C-8FCE-6A9CC25491A5}" type="presParOf" srcId="{B87553EC-35E3-431B-B191-0F57D689A977}" destId="{8D673C78-736A-4F6C-B3D6-5C6DD7E97F60}" srcOrd="2" destOrd="0" presId="urn:microsoft.com/office/officeart/2018/2/layout/IconVerticalSolidList"/>
    <dgm:cxn modelId="{60CD30C1-321B-400E-96AD-3C1BCF35B728}" type="presParOf" srcId="{B87553EC-35E3-431B-B191-0F57D689A977}" destId="{1FCBFFE4-66F2-4A39-A2B8-12F423ADEC6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E975FB-9A26-4257-B869-2C93D1C5388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1C09882-6C05-4E6D-B64F-3AD49D8D797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There are visible particles</a:t>
          </a:r>
        </a:p>
      </dgm:t>
    </dgm:pt>
    <dgm:pt modelId="{4E89F9A7-22BC-4322-8916-14049AD09D3A}" type="parTrans" cxnId="{B3EF2AC7-4FBB-40C4-BCDB-69501B2CAA91}">
      <dgm:prSet/>
      <dgm:spPr/>
      <dgm:t>
        <a:bodyPr/>
        <a:lstStyle/>
        <a:p>
          <a:endParaRPr lang="en-US"/>
        </a:p>
      </dgm:t>
    </dgm:pt>
    <dgm:pt modelId="{9AE4DDC2-253B-4A49-B6ED-AFFDA03F18CB}" type="sibTrans" cxnId="{B3EF2AC7-4FBB-40C4-BCDB-69501B2CAA91}">
      <dgm:prSet/>
      <dgm:spPr/>
      <dgm:t>
        <a:bodyPr/>
        <a:lstStyle/>
        <a:p>
          <a:endParaRPr lang="en-US"/>
        </a:p>
      </dgm:t>
    </dgm:pt>
    <dgm:pt modelId="{EF4C87DF-6E0C-4E5E-B642-228B67BAB4B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suspended particles settle out over time</a:t>
          </a:r>
        </a:p>
      </dgm:t>
    </dgm:pt>
    <dgm:pt modelId="{30609E6A-93B4-4465-88EC-C27782EA0B58}" type="parTrans" cxnId="{8AD8ACD5-20FA-4F8A-8BF9-C8193EF7BE37}">
      <dgm:prSet/>
      <dgm:spPr/>
      <dgm:t>
        <a:bodyPr/>
        <a:lstStyle/>
        <a:p>
          <a:endParaRPr lang="en-US"/>
        </a:p>
      </dgm:t>
    </dgm:pt>
    <dgm:pt modelId="{2B593D36-CA2E-4833-A586-1AB6E6525CEB}" type="sibTrans" cxnId="{8AD8ACD5-20FA-4F8A-8BF9-C8193EF7BE37}">
      <dgm:prSet/>
      <dgm:spPr/>
      <dgm:t>
        <a:bodyPr/>
        <a:lstStyle/>
        <a:p>
          <a:endParaRPr lang="en-US"/>
        </a:p>
      </dgm:t>
    </dgm:pt>
    <dgm:pt modelId="{BB75F576-3498-411E-8E5E-B932F2AE695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Filters can separate particles that make up a suspension</a:t>
          </a:r>
        </a:p>
      </dgm:t>
    </dgm:pt>
    <dgm:pt modelId="{D821ECD4-BAFE-4DC4-90E0-EE92AC0DBFB3}" type="parTrans" cxnId="{EEE2ED5A-F657-481C-A52F-49778D0DC3DE}">
      <dgm:prSet/>
      <dgm:spPr/>
      <dgm:t>
        <a:bodyPr/>
        <a:lstStyle/>
        <a:p>
          <a:endParaRPr lang="en-US"/>
        </a:p>
      </dgm:t>
    </dgm:pt>
    <dgm:pt modelId="{58D9D4ED-2ABD-4490-B14C-2EB18B0C412C}" type="sibTrans" cxnId="{EEE2ED5A-F657-481C-A52F-49778D0DC3DE}">
      <dgm:prSet/>
      <dgm:spPr/>
      <dgm:t>
        <a:bodyPr/>
        <a:lstStyle/>
        <a:p>
          <a:endParaRPr lang="en-US"/>
        </a:p>
      </dgm:t>
    </dgm:pt>
    <dgm:pt modelId="{4025B414-B7DD-4AD9-84F2-D21E845A743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Scatter light</a:t>
          </a:r>
        </a:p>
      </dgm:t>
    </dgm:pt>
    <dgm:pt modelId="{69CF150A-3A07-4AB2-A3EB-1C9189A4CE10}" type="parTrans" cxnId="{E2026625-2F2A-4EFC-B545-DA6C15BC1874}">
      <dgm:prSet/>
      <dgm:spPr/>
      <dgm:t>
        <a:bodyPr/>
        <a:lstStyle/>
        <a:p>
          <a:endParaRPr lang="en-US"/>
        </a:p>
      </dgm:t>
    </dgm:pt>
    <dgm:pt modelId="{AA4CA340-1EBA-4E91-A41E-3DD220381A88}" type="sibTrans" cxnId="{E2026625-2F2A-4EFC-B545-DA6C15BC1874}">
      <dgm:prSet/>
      <dgm:spPr/>
      <dgm:t>
        <a:bodyPr/>
        <a:lstStyle/>
        <a:p>
          <a:endParaRPr lang="en-US"/>
        </a:p>
      </dgm:t>
    </dgm:pt>
    <dgm:pt modelId="{874307CF-FCE5-4C0D-97A0-447677C1D7BE}" type="pres">
      <dgm:prSet presAssocID="{C1E975FB-9A26-4257-B869-2C93D1C53889}" presName="root" presStyleCnt="0">
        <dgm:presLayoutVars>
          <dgm:dir/>
          <dgm:resizeHandles val="exact"/>
        </dgm:presLayoutVars>
      </dgm:prSet>
      <dgm:spPr/>
    </dgm:pt>
    <dgm:pt modelId="{C270DA2D-D64B-456B-B296-9B1181EEE5E6}" type="pres">
      <dgm:prSet presAssocID="{C1C09882-6C05-4E6D-B64F-3AD49D8D7973}" presName="compNode" presStyleCnt="0"/>
      <dgm:spPr/>
    </dgm:pt>
    <dgm:pt modelId="{73D58873-3679-47F6-83ED-1A221CF30EBC}" type="pres">
      <dgm:prSet presAssocID="{C1C09882-6C05-4E6D-B64F-3AD49D8D7973}" presName="bgRect" presStyleLbl="bgShp" presStyleIdx="0" presStyleCnt="4"/>
      <dgm:spPr/>
    </dgm:pt>
    <dgm:pt modelId="{3BB66F6E-2B72-4EB5-90E0-7A52D89F90CC}" type="pres">
      <dgm:prSet presAssocID="{C1C09882-6C05-4E6D-B64F-3AD49D8D797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209BBE1A-C100-47CD-B131-096F88AC794D}" type="pres">
      <dgm:prSet presAssocID="{C1C09882-6C05-4E6D-B64F-3AD49D8D7973}" presName="spaceRect" presStyleCnt="0"/>
      <dgm:spPr/>
    </dgm:pt>
    <dgm:pt modelId="{4005B8C0-6413-47EF-A3DB-0C167352E155}" type="pres">
      <dgm:prSet presAssocID="{C1C09882-6C05-4E6D-B64F-3AD49D8D7973}" presName="parTx" presStyleLbl="revTx" presStyleIdx="0" presStyleCnt="4">
        <dgm:presLayoutVars>
          <dgm:chMax val="0"/>
          <dgm:chPref val="0"/>
        </dgm:presLayoutVars>
      </dgm:prSet>
      <dgm:spPr/>
    </dgm:pt>
    <dgm:pt modelId="{0BFED62D-7160-4FE6-AF77-66035F56CCC3}" type="pres">
      <dgm:prSet presAssocID="{9AE4DDC2-253B-4A49-B6ED-AFFDA03F18CB}" presName="sibTrans" presStyleCnt="0"/>
      <dgm:spPr/>
    </dgm:pt>
    <dgm:pt modelId="{A82EEFDF-1924-4C7E-BC57-33BD6C772367}" type="pres">
      <dgm:prSet presAssocID="{EF4C87DF-6E0C-4E5E-B642-228B67BAB4B3}" presName="compNode" presStyleCnt="0"/>
      <dgm:spPr/>
    </dgm:pt>
    <dgm:pt modelId="{05672145-C4DC-4376-A0DE-C11DF7C63E9B}" type="pres">
      <dgm:prSet presAssocID="{EF4C87DF-6E0C-4E5E-B642-228B67BAB4B3}" presName="bgRect" presStyleLbl="bgShp" presStyleIdx="1" presStyleCnt="4"/>
      <dgm:spPr/>
    </dgm:pt>
    <dgm:pt modelId="{C297A092-7BB7-42B7-91DE-75F5DCDE9005}" type="pres">
      <dgm:prSet presAssocID="{EF4C87DF-6E0C-4E5E-B642-228B67BAB4B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ask"/>
        </a:ext>
      </dgm:extLst>
    </dgm:pt>
    <dgm:pt modelId="{E4661B7A-DFE6-478E-85E9-3A9B1FF3EF99}" type="pres">
      <dgm:prSet presAssocID="{EF4C87DF-6E0C-4E5E-B642-228B67BAB4B3}" presName="spaceRect" presStyleCnt="0"/>
      <dgm:spPr/>
    </dgm:pt>
    <dgm:pt modelId="{53704FB9-E00E-4004-9D79-27E7375082B2}" type="pres">
      <dgm:prSet presAssocID="{EF4C87DF-6E0C-4E5E-B642-228B67BAB4B3}" presName="parTx" presStyleLbl="revTx" presStyleIdx="1" presStyleCnt="4">
        <dgm:presLayoutVars>
          <dgm:chMax val="0"/>
          <dgm:chPref val="0"/>
        </dgm:presLayoutVars>
      </dgm:prSet>
      <dgm:spPr/>
    </dgm:pt>
    <dgm:pt modelId="{23414380-50A8-45D7-A441-1F6B4106115F}" type="pres">
      <dgm:prSet presAssocID="{2B593D36-CA2E-4833-A586-1AB6E6525CEB}" presName="sibTrans" presStyleCnt="0"/>
      <dgm:spPr/>
    </dgm:pt>
    <dgm:pt modelId="{ACE873B7-4853-46D0-9C74-E9EEE432189F}" type="pres">
      <dgm:prSet presAssocID="{BB75F576-3498-411E-8E5E-B932F2AE6956}" presName="compNode" presStyleCnt="0"/>
      <dgm:spPr/>
    </dgm:pt>
    <dgm:pt modelId="{C444E146-4B07-41F3-AFED-2B945941DAB6}" type="pres">
      <dgm:prSet presAssocID="{BB75F576-3498-411E-8E5E-B932F2AE6956}" presName="bgRect" presStyleLbl="bgShp" presStyleIdx="2" presStyleCnt="4"/>
      <dgm:spPr/>
    </dgm:pt>
    <dgm:pt modelId="{9DC52D36-40AC-4C83-81BB-5E3535EE0014}" type="pres">
      <dgm:prSet presAssocID="{BB75F576-3498-411E-8E5E-B932F2AE695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25163F53-0992-4835-B2C5-01A288FB090E}" type="pres">
      <dgm:prSet presAssocID="{BB75F576-3498-411E-8E5E-B932F2AE6956}" presName="spaceRect" presStyleCnt="0"/>
      <dgm:spPr/>
    </dgm:pt>
    <dgm:pt modelId="{69285205-3AB0-4EA8-9AE5-87BE0FB6B197}" type="pres">
      <dgm:prSet presAssocID="{BB75F576-3498-411E-8E5E-B932F2AE6956}" presName="parTx" presStyleLbl="revTx" presStyleIdx="2" presStyleCnt="4">
        <dgm:presLayoutVars>
          <dgm:chMax val="0"/>
          <dgm:chPref val="0"/>
        </dgm:presLayoutVars>
      </dgm:prSet>
      <dgm:spPr/>
    </dgm:pt>
    <dgm:pt modelId="{5D7B69CC-0C75-4611-BCC9-AFE0CBE204CD}" type="pres">
      <dgm:prSet presAssocID="{58D9D4ED-2ABD-4490-B14C-2EB18B0C412C}" presName="sibTrans" presStyleCnt="0"/>
      <dgm:spPr/>
    </dgm:pt>
    <dgm:pt modelId="{6759A23A-3170-4934-8CD7-D2744D2573DA}" type="pres">
      <dgm:prSet presAssocID="{4025B414-B7DD-4AD9-84F2-D21E845A7431}" presName="compNode" presStyleCnt="0"/>
      <dgm:spPr/>
    </dgm:pt>
    <dgm:pt modelId="{3A7B1A29-7AAB-40C0-A022-1AAC29FDA67C}" type="pres">
      <dgm:prSet presAssocID="{4025B414-B7DD-4AD9-84F2-D21E845A7431}" presName="bgRect" presStyleLbl="bgShp" presStyleIdx="3" presStyleCnt="4"/>
      <dgm:spPr/>
    </dgm:pt>
    <dgm:pt modelId="{B875D6AB-03F5-41E0-936B-558D01C45D36}" type="pres">
      <dgm:prSet presAssocID="{4025B414-B7DD-4AD9-84F2-D21E845A743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C55113A7-436B-46B0-85A8-59653AB5F0C6}" type="pres">
      <dgm:prSet presAssocID="{4025B414-B7DD-4AD9-84F2-D21E845A7431}" presName="spaceRect" presStyleCnt="0"/>
      <dgm:spPr/>
    </dgm:pt>
    <dgm:pt modelId="{1CF0ACEF-36B4-4AC6-8075-FB294FC1AFF8}" type="pres">
      <dgm:prSet presAssocID="{4025B414-B7DD-4AD9-84F2-D21E845A743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B02DF0A-3048-49EE-BE89-DC25B9102CE1}" type="presOf" srcId="{BB75F576-3498-411E-8E5E-B932F2AE6956}" destId="{69285205-3AB0-4EA8-9AE5-87BE0FB6B197}" srcOrd="0" destOrd="0" presId="urn:microsoft.com/office/officeart/2018/2/layout/IconVerticalSolidList"/>
    <dgm:cxn modelId="{E2026625-2F2A-4EFC-B545-DA6C15BC1874}" srcId="{C1E975FB-9A26-4257-B869-2C93D1C53889}" destId="{4025B414-B7DD-4AD9-84F2-D21E845A7431}" srcOrd="3" destOrd="0" parTransId="{69CF150A-3A07-4AB2-A3EB-1C9189A4CE10}" sibTransId="{AA4CA340-1EBA-4E91-A41E-3DD220381A88}"/>
    <dgm:cxn modelId="{D6AFCA4A-E91A-40A8-B72B-4C2ABE5B22BD}" type="presOf" srcId="{C1E975FB-9A26-4257-B869-2C93D1C53889}" destId="{874307CF-FCE5-4C0D-97A0-447677C1D7BE}" srcOrd="0" destOrd="0" presId="urn:microsoft.com/office/officeart/2018/2/layout/IconVerticalSolidList"/>
    <dgm:cxn modelId="{269A2A76-8CB8-42F7-BFD8-D97E50B9DDE6}" type="presOf" srcId="{4025B414-B7DD-4AD9-84F2-D21E845A7431}" destId="{1CF0ACEF-36B4-4AC6-8075-FB294FC1AFF8}" srcOrd="0" destOrd="0" presId="urn:microsoft.com/office/officeart/2018/2/layout/IconVerticalSolidList"/>
    <dgm:cxn modelId="{E225A478-3389-4903-BBC0-BF5DADCC0A75}" type="presOf" srcId="{EF4C87DF-6E0C-4E5E-B642-228B67BAB4B3}" destId="{53704FB9-E00E-4004-9D79-27E7375082B2}" srcOrd="0" destOrd="0" presId="urn:microsoft.com/office/officeart/2018/2/layout/IconVerticalSolidList"/>
    <dgm:cxn modelId="{EEE2ED5A-F657-481C-A52F-49778D0DC3DE}" srcId="{C1E975FB-9A26-4257-B869-2C93D1C53889}" destId="{BB75F576-3498-411E-8E5E-B932F2AE6956}" srcOrd="2" destOrd="0" parTransId="{D821ECD4-BAFE-4DC4-90E0-EE92AC0DBFB3}" sibTransId="{58D9D4ED-2ABD-4490-B14C-2EB18B0C412C}"/>
    <dgm:cxn modelId="{1558D9A4-92B4-4E8D-95C4-FB91E2E759EC}" type="presOf" srcId="{C1C09882-6C05-4E6D-B64F-3AD49D8D7973}" destId="{4005B8C0-6413-47EF-A3DB-0C167352E155}" srcOrd="0" destOrd="0" presId="urn:microsoft.com/office/officeart/2018/2/layout/IconVerticalSolidList"/>
    <dgm:cxn modelId="{B3EF2AC7-4FBB-40C4-BCDB-69501B2CAA91}" srcId="{C1E975FB-9A26-4257-B869-2C93D1C53889}" destId="{C1C09882-6C05-4E6D-B64F-3AD49D8D7973}" srcOrd="0" destOrd="0" parTransId="{4E89F9A7-22BC-4322-8916-14049AD09D3A}" sibTransId="{9AE4DDC2-253B-4A49-B6ED-AFFDA03F18CB}"/>
    <dgm:cxn modelId="{8AD8ACD5-20FA-4F8A-8BF9-C8193EF7BE37}" srcId="{C1E975FB-9A26-4257-B869-2C93D1C53889}" destId="{EF4C87DF-6E0C-4E5E-B642-228B67BAB4B3}" srcOrd="1" destOrd="0" parTransId="{30609E6A-93B4-4465-88EC-C27782EA0B58}" sibTransId="{2B593D36-CA2E-4833-A586-1AB6E6525CEB}"/>
    <dgm:cxn modelId="{2F847504-C2A5-4926-8CCE-7FE778250143}" type="presParOf" srcId="{874307CF-FCE5-4C0D-97A0-447677C1D7BE}" destId="{C270DA2D-D64B-456B-B296-9B1181EEE5E6}" srcOrd="0" destOrd="0" presId="urn:microsoft.com/office/officeart/2018/2/layout/IconVerticalSolidList"/>
    <dgm:cxn modelId="{A8B3C9C2-B8D5-42F3-A8B0-CB9599FE0647}" type="presParOf" srcId="{C270DA2D-D64B-456B-B296-9B1181EEE5E6}" destId="{73D58873-3679-47F6-83ED-1A221CF30EBC}" srcOrd="0" destOrd="0" presId="urn:microsoft.com/office/officeart/2018/2/layout/IconVerticalSolidList"/>
    <dgm:cxn modelId="{E29C5E7F-86B7-4EA6-9EE1-C1FD0C47B0C2}" type="presParOf" srcId="{C270DA2D-D64B-456B-B296-9B1181EEE5E6}" destId="{3BB66F6E-2B72-4EB5-90E0-7A52D89F90CC}" srcOrd="1" destOrd="0" presId="urn:microsoft.com/office/officeart/2018/2/layout/IconVerticalSolidList"/>
    <dgm:cxn modelId="{674AFC7C-EA01-413F-B7AA-50176DAE236C}" type="presParOf" srcId="{C270DA2D-D64B-456B-B296-9B1181EEE5E6}" destId="{209BBE1A-C100-47CD-B131-096F88AC794D}" srcOrd="2" destOrd="0" presId="urn:microsoft.com/office/officeart/2018/2/layout/IconVerticalSolidList"/>
    <dgm:cxn modelId="{CEAE8F41-CF3F-4B68-988C-7AE2CC50B54D}" type="presParOf" srcId="{C270DA2D-D64B-456B-B296-9B1181EEE5E6}" destId="{4005B8C0-6413-47EF-A3DB-0C167352E155}" srcOrd="3" destOrd="0" presId="urn:microsoft.com/office/officeart/2018/2/layout/IconVerticalSolidList"/>
    <dgm:cxn modelId="{BF0EF988-AAB9-412C-BF04-8270444B7F85}" type="presParOf" srcId="{874307CF-FCE5-4C0D-97A0-447677C1D7BE}" destId="{0BFED62D-7160-4FE6-AF77-66035F56CCC3}" srcOrd="1" destOrd="0" presId="urn:microsoft.com/office/officeart/2018/2/layout/IconVerticalSolidList"/>
    <dgm:cxn modelId="{959773A0-752A-4B2D-8591-B706F761AAF9}" type="presParOf" srcId="{874307CF-FCE5-4C0D-97A0-447677C1D7BE}" destId="{A82EEFDF-1924-4C7E-BC57-33BD6C772367}" srcOrd="2" destOrd="0" presId="urn:microsoft.com/office/officeart/2018/2/layout/IconVerticalSolidList"/>
    <dgm:cxn modelId="{BF5F8A7C-9D4A-4A8D-B6E5-68F66B231B49}" type="presParOf" srcId="{A82EEFDF-1924-4C7E-BC57-33BD6C772367}" destId="{05672145-C4DC-4376-A0DE-C11DF7C63E9B}" srcOrd="0" destOrd="0" presId="urn:microsoft.com/office/officeart/2018/2/layout/IconVerticalSolidList"/>
    <dgm:cxn modelId="{57782779-6FD6-43E3-A236-E13B3BCE534E}" type="presParOf" srcId="{A82EEFDF-1924-4C7E-BC57-33BD6C772367}" destId="{C297A092-7BB7-42B7-91DE-75F5DCDE9005}" srcOrd="1" destOrd="0" presId="urn:microsoft.com/office/officeart/2018/2/layout/IconVerticalSolidList"/>
    <dgm:cxn modelId="{31540059-037A-4962-BC81-5F451036803D}" type="presParOf" srcId="{A82EEFDF-1924-4C7E-BC57-33BD6C772367}" destId="{E4661B7A-DFE6-478E-85E9-3A9B1FF3EF99}" srcOrd="2" destOrd="0" presId="urn:microsoft.com/office/officeart/2018/2/layout/IconVerticalSolidList"/>
    <dgm:cxn modelId="{1803847B-7D24-4DC8-9BFD-FCBE543AC5A4}" type="presParOf" srcId="{A82EEFDF-1924-4C7E-BC57-33BD6C772367}" destId="{53704FB9-E00E-4004-9D79-27E7375082B2}" srcOrd="3" destOrd="0" presId="urn:microsoft.com/office/officeart/2018/2/layout/IconVerticalSolidList"/>
    <dgm:cxn modelId="{5B168969-10F0-46F7-A2BA-CE6F18FA273E}" type="presParOf" srcId="{874307CF-FCE5-4C0D-97A0-447677C1D7BE}" destId="{23414380-50A8-45D7-A441-1F6B4106115F}" srcOrd="3" destOrd="0" presId="urn:microsoft.com/office/officeart/2018/2/layout/IconVerticalSolidList"/>
    <dgm:cxn modelId="{226678F2-EFC9-42BC-B96C-BA0B0A8D536F}" type="presParOf" srcId="{874307CF-FCE5-4C0D-97A0-447677C1D7BE}" destId="{ACE873B7-4853-46D0-9C74-E9EEE432189F}" srcOrd="4" destOrd="0" presId="urn:microsoft.com/office/officeart/2018/2/layout/IconVerticalSolidList"/>
    <dgm:cxn modelId="{305A5199-CD9B-4ACB-A245-B59D499C5F39}" type="presParOf" srcId="{ACE873B7-4853-46D0-9C74-E9EEE432189F}" destId="{C444E146-4B07-41F3-AFED-2B945941DAB6}" srcOrd="0" destOrd="0" presId="urn:microsoft.com/office/officeart/2018/2/layout/IconVerticalSolidList"/>
    <dgm:cxn modelId="{8D013812-C580-4F70-A072-A38385FDD2D5}" type="presParOf" srcId="{ACE873B7-4853-46D0-9C74-E9EEE432189F}" destId="{9DC52D36-40AC-4C83-81BB-5E3535EE0014}" srcOrd="1" destOrd="0" presId="urn:microsoft.com/office/officeart/2018/2/layout/IconVerticalSolidList"/>
    <dgm:cxn modelId="{668E7980-CD5C-4EFA-B494-1BF4F9139B63}" type="presParOf" srcId="{ACE873B7-4853-46D0-9C74-E9EEE432189F}" destId="{25163F53-0992-4835-B2C5-01A288FB090E}" srcOrd="2" destOrd="0" presId="urn:microsoft.com/office/officeart/2018/2/layout/IconVerticalSolidList"/>
    <dgm:cxn modelId="{BCACD3BC-5F07-4D54-B87D-387A7A3A26E7}" type="presParOf" srcId="{ACE873B7-4853-46D0-9C74-E9EEE432189F}" destId="{69285205-3AB0-4EA8-9AE5-87BE0FB6B197}" srcOrd="3" destOrd="0" presId="urn:microsoft.com/office/officeart/2018/2/layout/IconVerticalSolidList"/>
    <dgm:cxn modelId="{005042E2-6315-4FB2-A995-943F3D67764A}" type="presParOf" srcId="{874307CF-FCE5-4C0D-97A0-447677C1D7BE}" destId="{5D7B69CC-0C75-4611-BCC9-AFE0CBE204CD}" srcOrd="5" destOrd="0" presId="urn:microsoft.com/office/officeart/2018/2/layout/IconVerticalSolidList"/>
    <dgm:cxn modelId="{26FCE500-C5B6-4F7F-BF77-08DB718CDB64}" type="presParOf" srcId="{874307CF-FCE5-4C0D-97A0-447677C1D7BE}" destId="{6759A23A-3170-4934-8CD7-D2744D2573DA}" srcOrd="6" destOrd="0" presId="urn:microsoft.com/office/officeart/2018/2/layout/IconVerticalSolidList"/>
    <dgm:cxn modelId="{882E83B1-3DB4-49E2-AEC0-1155D9DB4BC7}" type="presParOf" srcId="{6759A23A-3170-4934-8CD7-D2744D2573DA}" destId="{3A7B1A29-7AAB-40C0-A022-1AAC29FDA67C}" srcOrd="0" destOrd="0" presId="urn:microsoft.com/office/officeart/2018/2/layout/IconVerticalSolidList"/>
    <dgm:cxn modelId="{57C05464-5EEB-449A-A1C9-F326AEB8D33A}" type="presParOf" srcId="{6759A23A-3170-4934-8CD7-D2744D2573DA}" destId="{B875D6AB-03F5-41E0-936B-558D01C45D36}" srcOrd="1" destOrd="0" presId="urn:microsoft.com/office/officeart/2018/2/layout/IconVerticalSolidList"/>
    <dgm:cxn modelId="{AB81046A-F8B8-4A85-9F2B-16D35154D594}" type="presParOf" srcId="{6759A23A-3170-4934-8CD7-D2744D2573DA}" destId="{C55113A7-436B-46B0-85A8-59653AB5F0C6}" srcOrd="2" destOrd="0" presId="urn:microsoft.com/office/officeart/2018/2/layout/IconVerticalSolidList"/>
    <dgm:cxn modelId="{DC06A305-8932-42A1-B609-0230139EEC2C}" type="presParOf" srcId="{6759A23A-3170-4934-8CD7-D2744D2573DA}" destId="{1CF0ACEF-36B4-4AC6-8075-FB294FC1AFF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E975FB-9A26-4257-B869-2C93D1C5388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B75F576-3498-411E-8E5E-B932F2AE695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Particles cannot be filtered </a:t>
          </a:r>
          <a:r>
            <a:rPr lang="en-US" dirty="0">
              <a:latin typeface="Grandview Display"/>
            </a:rPr>
            <a:t>out</a:t>
          </a:r>
        </a:p>
      </dgm:t>
    </dgm:pt>
    <dgm:pt modelId="{D821ECD4-BAFE-4DC4-90E0-EE92AC0DBFB3}" type="parTrans" cxnId="{EEE2ED5A-F657-481C-A52F-49778D0DC3DE}">
      <dgm:prSet/>
      <dgm:spPr/>
      <dgm:t>
        <a:bodyPr/>
        <a:lstStyle/>
        <a:p>
          <a:endParaRPr lang="en-US"/>
        </a:p>
      </dgm:t>
    </dgm:pt>
    <dgm:pt modelId="{58D9D4ED-2ABD-4490-B14C-2EB18B0C412C}" type="sibTrans" cxnId="{EEE2ED5A-F657-481C-A52F-49778D0DC3DE}">
      <dgm:prSet/>
      <dgm:spPr/>
      <dgm:t>
        <a:bodyPr/>
        <a:lstStyle/>
        <a:p>
          <a:endParaRPr lang="en-US"/>
        </a:p>
      </dgm:t>
    </dgm:pt>
    <dgm:pt modelId="{4025B414-B7DD-4AD9-84F2-D21E845A743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Scatter light</a:t>
          </a:r>
        </a:p>
      </dgm:t>
    </dgm:pt>
    <dgm:pt modelId="{69CF150A-3A07-4AB2-A3EB-1C9189A4CE10}" type="parTrans" cxnId="{E2026625-2F2A-4EFC-B545-DA6C15BC1874}">
      <dgm:prSet/>
      <dgm:spPr/>
      <dgm:t>
        <a:bodyPr/>
        <a:lstStyle/>
        <a:p>
          <a:endParaRPr lang="en-US"/>
        </a:p>
      </dgm:t>
    </dgm:pt>
    <dgm:pt modelId="{AA4CA340-1EBA-4E91-A41E-3DD220381A88}" type="sibTrans" cxnId="{E2026625-2F2A-4EFC-B545-DA6C15BC1874}">
      <dgm:prSet/>
      <dgm:spPr/>
      <dgm:t>
        <a:bodyPr/>
        <a:lstStyle/>
        <a:p>
          <a:endParaRPr lang="en-US"/>
        </a:p>
      </dgm:t>
    </dgm:pt>
    <dgm:pt modelId="{523F2E66-C5E4-4551-9C1C-68BB2ACA7872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The particles are not visible</a:t>
          </a:r>
        </a:p>
      </dgm:t>
    </dgm:pt>
    <dgm:pt modelId="{E6A5ED8E-F9A5-44A8-AF15-DACC5FF3A8CB}" type="parTrans" cxnId="{935E91F3-08F6-4E1C-8C6C-C106318BF344}">
      <dgm:prSet/>
      <dgm:spPr/>
      <dgm:t>
        <a:bodyPr/>
        <a:lstStyle/>
        <a:p>
          <a:endParaRPr lang="en-US"/>
        </a:p>
      </dgm:t>
    </dgm:pt>
    <dgm:pt modelId="{654A2855-650C-4B23-8280-11297B5019D7}" type="sibTrans" cxnId="{935E91F3-08F6-4E1C-8C6C-C106318BF344}">
      <dgm:prSet/>
      <dgm:spPr/>
      <dgm:t>
        <a:bodyPr/>
        <a:lstStyle/>
        <a:p>
          <a:endParaRPr lang="en-US"/>
        </a:p>
      </dgm:t>
    </dgm:pt>
    <dgm:pt modelId="{BDBC60F1-2D1B-4DDC-A391-9540BC94428E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Grandview Display"/>
            </a:rPr>
            <a:t>Colloids</a:t>
          </a:r>
          <a:r>
            <a:rPr lang="en-US" dirty="0"/>
            <a:t> do not separate into layers</a:t>
          </a:r>
        </a:p>
      </dgm:t>
    </dgm:pt>
    <dgm:pt modelId="{54C3D00E-A805-4756-B85F-50B29F3AC074}" type="parTrans" cxnId="{41F31C86-95A6-4A7D-B647-2D63CB22DCE0}">
      <dgm:prSet/>
      <dgm:spPr/>
      <dgm:t>
        <a:bodyPr/>
        <a:lstStyle/>
        <a:p>
          <a:endParaRPr lang="en-US"/>
        </a:p>
      </dgm:t>
    </dgm:pt>
    <dgm:pt modelId="{446E58C8-1A9B-4C96-9626-1FD916BB2006}" type="sibTrans" cxnId="{41F31C86-95A6-4A7D-B647-2D63CB22DCE0}">
      <dgm:prSet/>
      <dgm:spPr/>
      <dgm:t>
        <a:bodyPr/>
        <a:lstStyle/>
        <a:p>
          <a:endParaRPr lang="en-US"/>
        </a:p>
      </dgm:t>
    </dgm:pt>
    <dgm:pt modelId="{874307CF-FCE5-4C0D-97A0-447677C1D7BE}" type="pres">
      <dgm:prSet presAssocID="{C1E975FB-9A26-4257-B869-2C93D1C53889}" presName="root" presStyleCnt="0">
        <dgm:presLayoutVars>
          <dgm:dir/>
          <dgm:resizeHandles val="exact"/>
        </dgm:presLayoutVars>
      </dgm:prSet>
      <dgm:spPr/>
    </dgm:pt>
    <dgm:pt modelId="{F9E17162-6B00-4DC9-A12F-10CD430115F5}" type="pres">
      <dgm:prSet presAssocID="{523F2E66-C5E4-4551-9C1C-68BB2ACA7872}" presName="compNode" presStyleCnt="0"/>
      <dgm:spPr/>
    </dgm:pt>
    <dgm:pt modelId="{1A2D455A-F067-4AB3-B929-6EBA6748E408}" type="pres">
      <dgm:prSet presAssocID="{523F2E66-C5E4-4551-9C1C-68BB2ACA7872}" presName="bgRect" presStyleLbl="bgShp" presStyleIdx="0" presStyleCnt="4"/>
      <dgm:spPr/>
    </dgm:pt>
    <dgm:pt modelId="{0106F25B-C6DF-4D37-8A56-05EB1A5C1047}" type="pres">
      <dgm:prSet presAssocID="{523F2E66-C5E4-4551-9C1C-68BB2ACA787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yes"/>
        </a:ext>
      </dgm:extLst>
    </dgm:pt>
    <dgm:pt modelId="{784F7465-FD0D-4A7E-A401-F9EAD1F8A939}" type="pres">
      <dgm:prSet presAssocID="{523F2E66-C5E4-4551-9C1C-68BB2ACA7872}" presName="spaceRect" presStyleCnt="0"/>
      <dgm:spPr/>
    </dgm:pt>
    <dgm:pt modelId="{A32292EB-F2EA-4A6A-A321-C26C475344FE}" type="pres">
      <dgm:prSet presAssocID="{523F2E66-C5E4-4551-9C1C-68BB2ACA7872}" presName="parTx" presStyleLbl="revTx" presStyleIdx="0" presStyleCnt="4">
        <dgm:presLayoutVars>
          <dgm:chMax val="0"/>
          <dgm:chPref val="0"/>
        </dgm:presLayoutVars>
      </dgm:prSet>
      <dgm:spPr/>
    </dgm:pt>
    <dgm:pt modelId="{2289F616-13FB-475C-8A4E-724638DAA557}" type="pres">
      <dgm:prSet presAssocID="{654A2855-650C-4B23-8280-11297B5019D7}" presName="sibTrans" presStyleCnt="0"/>
      <dgm:spPr/>
    </dgm:pt>
    <dgm:pt modelId="{ACE873B7-4853-46D0-9C74-E9EEE432189F}" type="pres">
      <dgm:prSet presAssocID="{BB75F576-3498-411E-8E5E-B932F2AE6956}" presName="compNode" presStyleCnt="0"/>
      <dgm:spPr/>
    </dgm:pt>
    <dgm:pt modelId="{C444E146-4B07-41F3-AFED-2B945941DAB6}" type="pres">
      <dgm:prSet presAssocID="{BB75F576-3498-411E-8E5E-B932F2AE6956}" presName="bgRect" presStyleLbl="bgShp" presStyleIdx="1" presStyleCnt="4"/>
      <dgm:spPr/>
    </dgm:pt>
    <dgm:pt modelId="{9DC52D36-40AC-4C83-81BB-5E3535EE0014}" type="pres">
      <dgm:prSet presAssocID="{BB75F576-3498-411E-8E5E-B932F2AE695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25163F53-0992-4835-B2C5-01A288FB090E}" type="pres">
      <dgm:prSet presAssocID="{BB75F576-3498-411E-8E5E-B932F2AE6956}" presName="spaceRect" presStyleCnt="0"/>
      <dgm:spPr/>
    </dgm:pt>
    <dgm:pt modelId="{69285205-3AB0-4EA8-9AE5-87BE0FB6B197}" type="pres">
      <dgm:prSet presAssocID="{BB75F576-3498-411E-8E5E-B932F2AE6956}" presName="parTx" presStyleLbl="revTx" presStyleIdx="1" presStyleCnt="4">
        <dgm:presLayoutVars>
          <dgm:chMax val="0"/>
          <dgm:chPref val="0"/>
        </dgm:presLayoutVars>
      </dgm:prSet>
      <dgm:spPr/>
    </dgm:pt>
    <dgm:pt modelId="{5D7B69CC-0C75-4611-BCC9-AFE0CBE204CD}" type="pres">
      <dgm:prSet presAssocID="{58D9D4ED-2ABD-4490-B14C-2EB18B0C412C}" presName="sibTrans" presStyleCnt="0"/>
      <dgm:spPr/>
    </dgm:pt>
    <dgm:pt modelId="{7472B0F2-1D9E-4CEE-9C18-E575CA3A39DE}" type="pres">
      <dgm:prSet presAssocID="{BDBC60F1-2D1B-4DDC-A391-9540BC94428E}" presName="compNode" presStyleCnt="0"/>
      <dgm:spPr/>
    </dgm:pt>
    <dgm:pt modelId="{36106929-37F6-45FD-97C4-8EB810D7426E}" type="pres">
      <dgm:prSet presAssocID="{BDBC60F1-2D1B-4DDC-A391-9540BC94428E}" presName="bgRect" presStyleLbl="bgShp" presStyleIdx="2" presStyleCnt="4"/>
      <dgm:spPr/>
    </dgm:pt>
    <dgm:pt modelId="{5A9B64CB-92FE-43EB-A46C-9A47E0586006}" type="pres">
      <dgm:prSet presAssocID="{BDBC60F1-2D1B-4DDC-A391-9540BC94428E}" presName="iconRect" presStyleLbl="node1" presStyleIdx="2" presStyleCnt="4"/>
      <dgm:spPr/>
    </dgm:pt>
    <dgm:pt modelId="{8445966A-983A-47C2-B174-7C5C863AE121}" type="pres">
      <dgm:prSet presAssocID="{BDBC60F1-2D1B-4DDC-A391-9540BC94428E}" presName="spaceRect" presStyleCnt="0"/>
      <dgm:spPr/>
    </dgm:pt>
    <dgm:pt modelId="{AF88BF72-C0EE-42D2-AE5A-ABF01E9BBC70}" type="pres">
      <dgm:prSet presAssocID="{BDBC60F1-2D1B-4DDC-A391-9540BC94428E}" presName="parTx" presStyleLbl="revTx" presStyleIdx="2" presStyleCnt="4">
        <dgm:presLayoutVars>
          <dgm:chMax val="0"/>
          <dgm:chPref val="0"/>
        </dgm:presLayoutVars>
      </dgm:prSet>
      <dgm:spPr/>
    </dgm:pt>
    <dgm:pt modelId="{45576CCF-B499-4C93-95F8-D36C4E82F95A}" type="pres">
      <dgm:prSet presAssocID="{446E58C8-1A9B-4C96-9626-1FD916BB2006}" presName="sibTrans" presStyleCnt="0"/>
      <dgm:spPr/>
    </dgm:pt>
    <dgm:pt modelId="{6759A23A-3170-4934-8CD7-D2744D2573DA}" type="pres">
      <dgm:prSet presAssocID="{4025B414-B7DD-4AD9-84F2-D21E845A7431}" presName="compNode" presStyleCnt="0"/>
      <dgm:spPr/>
    </dgm:pt>
    <dgm:pt modelId="{3A7B1A29-7AAB-40C0-A022-1AAC29FDA67C}" type="pres">
      <dgm:prSet presAssocID="{4025B414-B7DD-4AD9-84F2-D21E845A7431}" presName="bgRect" presStyleLbl="bgShp" presStyleIdx="3" presStyleCnt="4"/>
      <dgm:spPr/>
    </dgm:pt>
    <dgm:pt modelId="{B875D6AB-03F5-41E0-936B-558D01C45D36}" type="pres">
      <dgm:prSet presAssocID="{4025B414-B7DD-4AD9-84F2-D21E845A7431}" presName="iconRect" presStyleLbl="node1" presStyleIdx="3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C55113A7-436B-46B0-85A8-59653AB5F0C6}" type="pres">
      <dgm:prSet presAssocID="{4025B414-B7DD-4AD9-84F2-D21E845A7431}" presName="spaceRect" presStyleCnt="0"/>
      <dgm:spPr/>
    </dgm:pt>
    <dgm:pt modelId="{1CF0ACEF-36B4-4AC6-8075-FB294FC1AFF8}" type="pres">
      <dgm:prSet presAssocID="{4025B414-B7DD-4AD9-84F2-D21E845A743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2026625-2F2A-4EFC-B545-DA6C15BC1874}" srcId="{C1E975FB-9A26-4257-B869-2C93D1C53889}" destId="{4025B414-B7DD-4AD9-84F2-D21E845A7431}" srcOrd="3" destOrd="0" parTransId="{69CF150A-3A07-4AB2-A3EB-1C9189A4CE10}" sibTransId="{AA4CA340-1EBA-4E91-A41E-3DD220381A88}"/>
    <dgm:cxn modelId="{CC036066-A6E6-4A77-AA86-366C38094FBB}" type="presOf" srcId="{BB75F576-3498-411E-8E5E-B932F2AE6956}" destId="{69285205-3AB0-4EA8-9AE5-87BE0FB6B197}" srcOrd="0" destOrd="0" presId="urn:microsoft.com/office/officeart/2018/2/layout/IconVerticalSolidList"/>
    <dgm:cxn modelId="{D6AFCA4A-E91A-40A8-B72B-4C2ABE5B22BD}" type="presOf" srcId="{C1E975FB-9A26-4257-B869-2C93D1C53889}" destId="{874307CF-FCE5-4C0D-97A0-447677C1D7BE}" srcOrd="0" destOrd="0" presId="urn:microsoft.com/office/officeart/2018/2/layout/IconVerticalSolidList"/>
    <dgm:cxn modelId="{DF872B4C-D9F0-4E14-AB0F-138CB50B32B7}" type="presOf" srcId="{BDBC60F1-2D1B-4DDC-A391-9540BC94428E}" destId="{AF88BF72-C0EE-42D2-AE5A-ABF01E9BBC70}" srcOrd="0" destOrd="0" presId="urn:microsoft.com/office/officeart/2018/2/layout/IconVerticalSolidList"/>
    <dgm:cxn modelId="{EEE2ED5A-F657-481C-A52F-49778D0DC3DE}" srcId="{C1E975FB-9A26-4257-B869-2C93D1C53889}" destId="{BB75F576-3498-411E-8E5E-B932F2AE6956}" srcOrd="1" destOrd="0" parTransId="{D821ECD4-BAFE-4DC4-90E0-EE92AC0DBFB3}" sibTransId="{58D9D4ED-2ABD-4490-B14C-2EB18B0C412C}"/>
    <dgm:cxn modelId="{41F31C86-95A6-4A7D-B647-2D63CB22DCE0}" srcId="{C1E975FB-9A26-4257-B869-2C93D1C53889}" destId="{BDBC60F1-2D1B-4DDC-A391-9540BC94428E}" srcOrd="2" destOrd="0" parTransId="{54C3D00E-A805-4756-B85F-50B29F3AC074}" sibTransId="{446E58C8-1A9B-4C96-9626-1FD916BB2006}"/>
    <dgm:cxn modelId="{ACAABAC8-F57B-4FFA-BB4D-46144FC19C2D}" type="presOf" srcId="{4025B414-B7DD-4AD9-84F2-D21E845A7431}" destId="{1CF0ACEF-36B4-4AC6-8075-FB294FC1AFF8}" srcOrd="0" destOrd="0" presId="urn:microsoft.com/office/officeart/2018/2/layout/IconVerticalSolidList"/>
    <dgm:cxn modelId="{5F0BC2CC-A5AF-4EC8-A54D-17804173DBF0}" type="presOf" srcId="{523F2E66-C5E4-4551-9C1C-68BB2ACA7872}" destId="{A32292EB-F2EA-4A6A-A321-C26C475344FE}" srcOrd="0" destOrd="0" presId="urn:microsoft.com/office/officeart/2018/2/layout/IconVerticalSolidList"/>
    <dgm:cxn modelId="{935E91F3-08F6-4E1C-8C6C-C106318BF344}" srcId="{C1E975FB-9A26-4257-B869-2C93D1C53889}" destId="{523F2E66-C5E4-4551-9C1C-68BB2ACA7872}" srcOrd="0" destOrd="0" parTransId="{E6A5ED8E-F9A5-44A8-AF15-DACC5FF3A8CB}" sibTransId="{654A2855-650C-4B23-8280-11297B5019D7}"/>
    <dgm:cxn modelId="{DB2531FE-2BBC-41F0-BFDA-4C58AFA7F471}" type="presParOf" srcId="{874307CF-FCE5-4C0D-97A0-447677C1D7BE}" destId="{F9E17162-6B00-4DC9-A12F-10CD430115F5}" srcOrd="0" destOrd="0" presId="urn:microsoft.com/office/officeart/2018/2/layout/IconVerticalSolidList"/>
    <dgm:cxn modelId="{0AF8D1DE-552B-409F-855A-96F5BF197CE3}" type="presParOf" srcId="{F9E17162-6B00-4DC9-A12F-10CD430115F5}" destId="{1A2D455A-F067-4AB3-B929-6EBA6748E408}" srcOrd="0" destOrd="0" presId="urn:microsoft.com/office/officeart/2018/2/layout/IconVerticalSolidList"/>
    <dgm:cxn modelId="{D3421249-8FDB-453B-929F-CE1CF117D8F0}" type="presParOf" srcId="{F9E17162-6B00-4DC9-A12F-10CD430115F5}" destId="{0106F25B-C6DF-4D37-8A56-05EB1A5C1047}" srcOrd="1" destOrd="0" presId="urn:microsoft.com/office/officeart/2018/2/layout/IconVerticalSolidList"/>
    <dgm:cxn modelId="{80866FFC-FFC6-428F-BF73-A76333CAE49C}" type="presParOf" srcId="{F9E17162-6B00-4DC9-A12F-10CD430115F5}" destId="{784F7465-FD0D-4A7E-A401-F9EAD1F8A939}" srcOrd="2" destOrd="0" presId="urn:microsoft.com/office/officeart/2018/2/layout/IconVerticalSolidList"/>
    <dgm:cxn modelId="{1D76FD80-0A81-4FFC-98D6-64730A67CE11}" type="presParOf" srcId="{F9E17162-6B00-4DC9-A12F-10CD430115F5}" destId="{A32292EB-F2EA-4A6A-A321-C26C475344FE}" srcOrd="3" destOrd="0" presId="urn:microsoft.com/office/officeart/2018/2/layout/IconVerticalSolidList"/>
    <dgm:cxn modelId="{E4EF5FB8-78B6-4DEF-A764-5A2719BBFD45}" type="presParOf" srcId="{874307CF-FCE5-4C0D-97A0-447677C1D7BE}" destId="{2289F616-13FB-475C-8A4E-724638DAA557}" srcOrd="1" destOrd="0" presId="urn:microsoft.com/office/officeart/2018/2/layout/IconVerticalSolidList"/>
    <dgm:cxn modelId="{2EDC63F9-0BAD-4C28-BE60-5B14EA998EF1}" type="presParOf" srcId="{874307CF-FCE5-4C0D-97A0-447677C1D7BE}" destId="{ACE873B7-4853-46D0-9C74-E9EEE432189F}" srcOrd="2" destOrd="0" presId="urn:microsoft.com/office/officeart/2018/2/layout/IconVerticalSolidList"/>
    <dgm:cxn modelId="{0D08FAEB-7542-4B55-8938-C9194AF815EB}" type="presParOf" srcId="{ACE873B7-4853-46D0-9C74-E9EEE432189F}" destId="{C444E146-4B07-41F3-AFED-2B945941DAB6}" srcOrd="0" destOrd="0" presId="urn:microsoft.com/office/officeart/2018/2/layout/IconVerticalSolidList"/>
    <dgm:cxn modelId="{8E29A194-047F-4607-BC8C-B1F87D6C565A}" type="presParOf" srcId="{ACE873B7-4853-46D0-9C74-E9EEE432189F}" destId="{9DC52D36-40AC-4C83-81BB-5E3535EE0014}" srcOrd="1" destOrd="0" presId="urn:microsoft.com/office/officeart/2018/2/layout/IconVerticalSolidList"/>
    <dgm:cxn modelId="{2D355F9C-C12A-4E99-B946-31B9D176AF60}" type="presParOf" srcId="{ACE873B7-4853-46D0-9C74-E9EEE432189F}" destId="{25163F53-0992-4835-B2C5-01A288FB090E}" srcOrd="2" destOrd="0" presId="urn:microsoft.com/office/officeart/2018/2/layout/IconVerticalSolidList"/>
    <dgm:cxn modelId="{9D1758BC-A622-4AF0-B629-D954CD7B8D70}" type="presParOf" srcId="{ACE873B7-4853-46D0-9C74-E9EEE432189F}" destId="{69285205-3AB0-4EA8-9AE5-87BE0FB6B197}" srcOrd="3" destOrd="0" presId="urn:microsoft.com/office/officeart/2018/2/layout/IconVerticalSolidList"/>
    <dgm:cxn modelId="{B437CB2E-92AC-4EF9-B798-1FE038BC5276}" type="presParOf" srcId="{874307CF-FCE5-4C0D-97A0-447677C1D7BE}" destId="{5D7B69CC-0C75-4611-BCC9-AFE0CBE204CD}" srcOrd="3" destOrd="0" presId="urn:microsoft.com/office/officeart/2018/2/layout/IconVerticalSolidList"/>
    <dgm:cxn modelId="{58AC6D16-1984-4073-AF5C-806A0488FFA3}" type="presParOf" srcId="{874307CF-FCE5-4C0D-97A0-447677C1D7BE}" destId="{7472B0F2-1D9E-4CEE-9C18-E575CA3A39DE}" srcOrd="4" destOrd="0" presId="urn:microsoft.com/office/officeart/2018/2/layout/IconVerticalSolidList"/>
    <dgm:cxn modelId="{41528D4B-0661-4B84-A02D-44BDF0ECFF16}" type="presParOf" srcId="{7472B0F2-1D9E-4CEE-9C18-E575CA3A39DE}" destId="{36106929-37F6-45FD-97C4-8EB810D7426E}" srcOrd="0" destOrd="0" presId="urn:microsoft.com/office/officeart/2018/2/layout/IconVerticalSolidList"/>
    <dgm:cxn modelId="{34B037D0-8EA2-450C-9627-0FF40E994F91}" type="presParOf" srcId="{7472B0F2-1D9E-4CEE-9C18-E575CA3A39DE}" destId="{5A9B64CB-92FE-43EB-A46C-9A47E0586006}" srcOrd="1" destOrd="0" presId="urn:microsoft.com/office/officeart/2018/2/layout/IconVerticalSolidList"/>
    <dgm:cxn modelId="{0028E199-473B-4E02-B1BC-B7B43DF667B6}" type="presParOf" srcId="{7472B0F2-1D9E-4CEE-9C18-E575CA3A39DE}" destId="{8445966A-983A-47C2-B174-7C5C863AE121}" srcOrd="2" destOrd="0" presId="urn:microsoft.com/office/officeart/2018/2/layout/IconVerticalSolidList"/>
    <dgm:cxn modelId="{8025E4F2-77EC-4577-A4F3-2931ABD3F310}" type="presParOf" srcId="{7472B0F2-1D9E-4CEE-9C18-E575CA3A39DE}" destId="{AF88BF72-C0EE-42D2-AE5A-ABF01E9BBC70}" srcOrd="3" destOrd="0" presId="urn:microsoft.com/office/officeart/2018/2/layout/IconVerticalSolidList"/>
    <dgm:cxn modelId="{D9ED18EF-1B58-4AC5-9D03-F6AF4D23842F}" type="presParOf" srcId="{874307CF-FCE5-4C0D-97A0-447677C1D7BE}" destId="{45576CCF-B499-4C93-95F8-D36C4E82F95A}" srcOrd="5" destOrd="0" presId="urn:microsoft.com/office/officeart/2018/2/layout/IconVerticalSolidList"/>
    <dgm:cxn modelId="{213E5C24-9DCE-4FCC-94C3-54B266525C7A}" type="presParOf" srcId="{874307CF-FCE5-4C0D-97A0-447677C1D7BE}" destId="{6759A23A-3170-4934-8CD7-D2744D2573DA}" srcOrd="6" destOrd="0" presId="urn:microsoft.com/office/officeart/2018/2/layout/IconVerticalSolidList"/>
    <dgm:cxn modelId="{E23C22A8-155E-4D77-9273-062801665FD8}" type="presParOf" srcId="{6759A23A-3170-4934-8CD7-D2744D2573DA}" destId="{3A7B1A29-7AAB-40C0-A022-1AAC29FDA67C}" srcOrd="0" destOrd="0" presId="urn:microsoft.com/office/officeart/2018/2/layout/IconVerticalSolidList"/>
    <dgm:cxn modelId="{D9DCEFBE-88A4-4A6C-AFCF-FBE4110FE8B1}" type="presParOf" srcId="{6759A23A-3170-4934-8CD7-D2744D2573DA}" destId="{B875D6AB-03F5-41E0-936B-558D01C45D36}" srcOrd="1" destOrd="0" presId="urn:microsoft.com/office/officeart/2018/2/layout/IconVerticalSolidList"/>
    <dgm:cxn modelId="{77181208-B86B-48F0-9D49-82691B04B7C8}" type="presParOf" srcId="{6759A23A-3170-4934-8CD7-D2744D2573DA}" destId="{C55113A7-436B-46B0-85A8-59653AB5F0C6}" srcOrd="2" destOrd="0" presId="urn:microsoft.com/office/officeart/2018/2/layout/IconVerticalSolidList"/>
    <dgm:cxn modelId="{FC1A1EA4-563E-4AC4-80B7-022E1666F74E}" type="presParOf" srcId="{6759A23A-3170-4934-8CD7-D2744D2573DA}" destId="{1CF0ACEF-36B4-4AC6-8075-FB294FC1AFF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74191-1295-4F46-88BC-002AEC060851}">
      <dsp:nvSpPr>
        <dsp:cNvPr id="0" name=""/>
        <dsp:cNvSpPr/>
      </dsp:nvSpPr>
      <dsp:spPr>
        <a:xfrm>
          <a:off x="0" y="682"/>
          <a:ext cx="7299337" cy="159743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539D6A-0227-4639-9C1C-AE6B92720822}">
      <dsp:nvSpPr>
        <dsp:cNvPr id="0" name=""/>
        <dsp:cNvSpPr/>
      </dsp:nvSpPr>
      <dsp:spPr>
        <a:xfrm>
          <a:off x="483222" y="360104"/>
          <a:ext cx="878586" cy="878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983CAC-8B87-445D-BFBD-DF5B6FBB2638}">
      <dsp:nvSpPr>
        <dsp:cNvPr id="0" name=""/>
        <dsp:cNvSpPr/>
      </dsp:nvSpPr>
      <dsp:spPr>
        <a:xfrm>
          <a:off x="1845031" y="682"/>
          <a:ext cx="5454305" cy="1597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061" tIns="169061" rIns="169061" bIns="16906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Transparent - Light passes through them</a:t>
          </a:r>
        </a:p>
      </dsp:txBody>
      <dsp:txXfrm>
        <a:off x="1845031" y="682"/>
        <a:ext cx="5454305" cy="1597430"/>
      </dsp:txXfrm>
    </dsp:sp>
    <dsp:sp modelId="{3DBBA154-17D5-43C3-9F7B-571EBC0859AE}">
      <dsp:nvSpPr>
        <dsp:cNvPr id="0" name=""/>
        <dsp:cNvSpPr/>
      </dsp:nvSpPr>
      <dsp:spPr>
        <a:xfrm>
          <a:off x="0" y="1997470"/>
          <a:ext cx="7299337" cy="159743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EA4F9-C51A-4DD6-BC4C-0DDDEB29C389}">
      <dsp:nvSpPr>
        <dsp:cNvPr id="0" name=""/>
        <dsp:cNvSpPr/>
      </dsp:nvSpPr>
      <dsp:spPr>
        <a:xfrm>
          <a:off x="483222" y="2356892"/>
          <a:ext cx="878586" cy="878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5C835-791A-4BE4-884A-4151276C5341}">
      <dsp:nvSpPr>
        <dsp:cNvPr id="0" name=""/>
        <dsp:cNvSpPr/>
      </dsp:nvSpPr>
      <dsp:spPr>
        <a:xfrm>
          <a:off x="1845031" y="1997470"/>
          <a:ext cx="5454305" cy="1597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061" tIns="169061" rIns="169061" bIns="16906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They do not separate into layers over time</a:t>
          </a:r>
        </a:p>
      </dsp:txBody>
      <dsp:txXfrm>
        <a:off x="1845031" y="1997470"/>
        <a:ext cx="5454305" cy="1597430"/>
      </dsp:txXfrm>
    </dsp:sp>
    <dsp:sp modelId="{F877E9C9-BDE3-4776-B1D2-234996FA5D27}">
      <dsp:nvSpPr>
        <dsp:cNvPr id="0" name=""/>
        <dsp:cNvSpPr/>
      </dsp:nvSpPr>
      <dsp:spPr>
        <a:xfrm>
          <a:off x="0" y="3994258"/>
          <a:ext cx="7299337" cy="159743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CAE4FA-65FC-47E8-8C95-0519B289900A}">
      <dsp:nvSpPr>
        <dsp:cNvPr id="0" name=""/>
        <dsp:cNvSpPr/>
      </dsp:nvSpPr>
      <dsp:spPr>
        <a:xfrm>
          <a:off x="483222" y="4353679"/>
          <a:ext cx="878586" cy="878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CBFFE4-66F2-4A39-A2B8-12F423ADEC6D}">
      <dsp:nvSpPr>
        <dsp:cNvPr id="0" name=""/>
        <dsp:cNvSpPr/>
      </dsp:nvSpPr>
      <dsp:spPr>
        <a:xfrm>
          <a:off x="1845031" y="3994258"/>
          <a:ext cx="5454305" cy="1597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061" tIns="169061" rIns="169061" bIns="16906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If they are poured through a filter, everything passes through, none of the particles will get trapped</a:t>
          </a:r>
        </a:p>
      </dsp:txBody>
      <dsp:txXfrm>
        <a:off x="1845031" y="3994258"/>
        <a:ext cx="5454305" cy="15974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58873-3679-47F6-83ED-1A221CF30EBC}">
      <dsp:nvSpPr>
        <dsp:cNvPr id="0" name=""/>
        <dsp:cNvSpPr/>
      </dsp:nvSpPr>
      <dsp:spPr>
        <a:xfrm>
          <a:off x="0" y="2482"/>
          <a:ext cx="7831299" cy="12580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66F6E-2B72-4EB5-90E0-7A52D89F90CC}">
      <dsp:nvSpPr>
        <dsp:cNvPr id="0" name=""/>
        <dsp:cNvSpPr/>
      </dsp:nvSpPr>
      <dsp:spPr>
        <a:xfrm>
          <a:off x="380551" y="285536"/>
          <a:ext cx="691911" cy="6919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5B8C0-6413-47EF-A3DB-0C167352E155}">
      <dsp:nvSpPr>
        <dsp:cNvPr id="0" name=""/>
        <dsp:cNvSpPr/>
      </dsp:nvSpPr>
      <dsp:spPr>
        <a:xfrm>
          <a:off x="1453013" y="2482"/>
          <a:ext cx="6378285" cy="1258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40" tIns="133140" rIns="133140" bIns="13314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There are visible particles</a:t>
          </a:r>
        </a:p>
      </dsp:txBody>
      <dsp:txXfrm>
        <a:off x="1453013" y="2482"/>
        <a:ext cx="6378285" cy="1258020"/>
      </dsp:txXfrm>
    </dsp:sp>
    <dsp:sp modelId="{05672145-C4DC-4376-A0DE-C11DF7C63E9B}">
      <dsp:nvSpPr>
        <dsp:cNvPr id="0" name=""/>
        <dsp:cNvSpPr/>
      </dsp:nvSpPr>
      <dsp:spPr>
        <a:xfrm>
          <a:off x="0" y="1575007"/>
          <a:ext cx="7831299" cy="12580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97A092-7BB7-42B7-91DE-75F5DCDE9005}">
      <dsp:nvSpPr>
        <dsp:cNvPr id="0" name=""/>
        <dsp:cNvSpPr/>
      </dsp:nvSpPr>
      <dsp:spPr>
        <a:xfrm>
          <a:off x="380551" y="1858061"/>
          <a:ext cx="691911" cy="6919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704FB9-E00E-4004-9D79-27E7375082B2}">
      <dsp:nvSpPr>
        <dsp:cNvPr id="0" name=""/>
        <dsp:cNvSpPr/>
      </dsp:nvSpPr>
      <dsp:spPr>
        <a:xfrm>
          <a:off x="1453013" y="1575007"/>
          <a:ext cx="6378285" cy="1258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40" tIns="133140" rIns="133140" bIns="13314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The suspended particles settle out over time</a:t>
          </a:r>
        </a:p>
      </dsp:txBody>
      <dsp:txXfrm>
        <a:off x="1453013" y="1575007"/>
        <a:ext cx="6378285" cy="1258020"/>
      </dsp:txXfrm>
    </dsp:sp>
    <dsp:sp modelId="{C444E146-4B07-41F3-AFED-2B945941DAB6}">
      <dsp:nvSpPr>
        <dsp:cNvPr id="0" name=""/>
        <dsp:cNvSpPr/>
      </dsp:nvSpPr>
      <dsp:spPr>
        <a:xfrm>
          <a:off x="0" y="3147532"/>
          <a:ext cx="7831299" cy="12580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52D36-40AC-4C83-81BB-5E3535EE0014}">
      <dsp:nvSpPr>
        <dsp:cNvPr id="0" name=""/>
        <dsp:cNvSpPr/>
      </dsp:nvSpPr>
      <dsp:spPr>
        <a:xfrm>
          <a:off x="380551" y="3430587"/>
          <a:ext cx="691911" cy="6919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285205-3AB0-4EA8-9AE5-87BE0FB6B197}">
      <dsp:nvSpPr>
        <dsp:cNvPr id="0" name=""/>
        <dsp:cNvSpPr/>
      </dsp:nvSpPr>
      <dsp:spPr>
        <a:xfrm>
          <a:off x="1453013" y="3147532"/>
          <a:ext cx="6378285" cy="1258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40" tIns="133140" rIns="133140" bIns="13314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Filters can separate particles that make up a suspension</a:t>
          </a:r>
        </a:p>
      </dsp:txBody>
      <dsp:txXfrm>
        <a:off x="1453013" y="3147532"/>
        <a:ext cx="6378285" cy="1258020"/>
      </dsp:txXfrm>
    </dsp:sp>
    <dsp:sp modelId="{3A7B1A29-7AAB-40C0-A022-1AAC29FDA67C}">
      <dsp:nvSpPr>
        <dsp:cNvPr id="0" name=""/>
        <dsp:cNvSpPr/>
      </dsp:nvSpPr>
      <dsp:spPr>
        <a:xfrm>
          <a:off x="0" y="4720057"/>
          <a:ext cx="7831299" cy="12580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75D6AB-03F5-41E0-936B-558D01C45D36}">
      <dsp:nvSpPr>
        <dsp:cNvPr id="0" name=""/>
        <dsp:cNvSpPr/>
      </dsp:nvSpPr>
      <dsp:spPr>
        <a:xfrm>
          <a:off x="380551" y="5003112"/>
          <a:ext cx="691911" cy="6919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F0ACEF-36B4-4AC6-8075-FB294FC1AFF8}">
      <dsp:nvSpPr>
        <dsp:cNvPr id="0" name=""/>
        <dsp:cNvSpPr/>
      </dsp:nvSpPr>
      <dsp:spPr>
        <a:xfrm>
          <a:off x="1453013" y="4720057"/>
          <a:ext cx="6378285" cy="1258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40" tIns="133140" rIns="133140" bIns="13314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Scatter light</a:t>
          </a:r>
        </a:p>
      </dsp:txBody>
      <dsp:txXfrm>
        <a:off x="1453013" y="4720057"/>
        <a:ext cx="6378285" cy="12580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2D455A-F067-4AB3-B929-6EBA6748E408}">
      <dsp:nvSpPr>
        <dsp:cNvPr id="0" name=""/>
        <dsp:cNvSpPr/>
      </dsp:nvSpPr>
      <dsp:spPr>
        <a:xfrm>
          <a:off x="0" y="2482"/>
          <a:ext cx="7831299" cy="12580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06F25B-C6DF-4D37-8A56-05EB1A5C1047}">
      <dsp:nvSpPr>
        <dsp:cNvPr id="0" name=""/>
        <dsp:cNvSpPr/>
      </dsp:nvSpPr>
      <dsp:spPr>
        <a:xfrm>
          <a:off x="380551" y="285536"/>
          <a:ext cx="691911" cy="6919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2292EB-F2EA-4A6A-A321-C26C475344FE}">
      <dsp:nvSpPr>
        <dsp:cNvPr id="0" name=""/>
        <dsp:cNvSpPr/>
      </dsp:nvSpPr>
      <dsp:spPr>
        <a:xfrm>
          <a:off x="1453013" y="2482"/>
          <a:ext cx="6378285" cy="1258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40" tIns="133140" rIns="133140" bIns="13314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The particles are not visible</a:t>
          </a:r>
        </a:p>
      </dsp:txBody>
      <dsp:txXfrm>
        <a:off x="1453013" y="2482"/>
        <a:ext cx="6378285" cy="1258020"/>
      </dsp:txXfrm>
    </dsp:sp>
    <dsp:sp modelId="{C444E146-4B07-41F3-AFED-2B945941DAB6}">
      <dsp:nvSpPr>
        <dsp:cNvPr id="0" name=""/>
        <dsp:cNvSpPr/>
      </dsp:nvSpPr>
      <dsp:spPr>
        <a:xfrm>
          <a:off x="0" y="1575007"/>
          <a:ext cx="7831299" cy="12580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52D36-40AC-4C83-81BB-5E3535EE0014}">
      <dsp:nvSpPr>
        <dsp:cNvPr id="0" name=""/>
        <dsp:cNvSpPr/>
      </dsp:nvSpPr>
      <dsp:spPr>
        <a:xfrm>
          <a:off x="380551" y="1858061"/>
          <a:ext cx="691911" cy="6919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285205-3AB0-4EA8-9AE5-87BE0FB6B197}">
      <dsp:nvSpPr>
        <dsp:cNvPr id="0" name=""/>
        <dsp:cNvSpPr/>
      </dsp:nvSpPr>
      <dsp:spPr>
        <a:xfrm>
          <a:off x="1453013" y="1575007"/>
          <a:ext cx="6378285" cy="1258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40" tIns="133140" rIns="133140" bIns="13314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Particles cannot be filtered </a:t>
          </a:r>
          <a:r>
            <a:rPr lang="en-US" sz="2200" kern="1200" dirty="0">
              <a:latin typeface="Grandview Display"/>
            </a:rPr>
            <a:t>out</a:t>
          </a:r>
        </a:p>
      </dsp:txBody>
      <dsp:txXfrm>
        <a:off x="1453013" y="1575007"/>
        <a:ext cx="6378285" cy="1258020"/>
      </dsp:txXfrm>
    </dsp:sp>
    <dsp:sp modelId="{36106929-37F6-45FD-97C4-8EB810D7426E}">
      <dsp:nvSpPr>
        <dsp:cNvPr id="0" name=""/>
        <dsp:cNvSpPr/>
      </dsp:nvSpPr>
      <dsp:spPr>
        <a:xfrm>
          <a:off x="0" y="3147532"/>
          <a:ext cx="7831299" cy="12580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9B64CB-92FE-43EB-A46C-9A47E0586006}">
      <dsp:nvSpPr>
        <dsp:cNvPr id="0" name=""/>
        <dsp:cNvSpPr/>
      </dsp:nvSpPr>
      <dsp:spPr>
        <a:xfrm>
          <a:off x="380551" y="3430587"/>
          <a:ext cx="691911" cy="69191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88BF72-C0EE-42D2-AE5A-ABF01E9BBC70}">
      <dsp:nvSpPr>
        <dsp:cNvPr id="0" name=""/>
        <dsp:cNvSpPr/>
      </dsp:nvSpPr>
      <dsp:spPr>
        <a:xfrm>
          <a:off x="1453013" y="3147532"/>
          <a:ext cx="6378285" cy="1258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40" tIns="133140" rIns="133140" bIns="13314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Grandview Display"/>
            </a:rPr>
            <a:t>Colloids</a:t>
          </a:r>
          <a:r>
            <a:rPr lang="en-US" sz="2200" kern="1200" dirty="0"/>
            <a:t> do not separate into layers</a:t>
          </a:r>
        </a:p>
      </dsp:txBody>
      <dsp:txXfrm>
        <a:off x="1453013" y="3147532"/>
        <a:ext cx="6378285" cy="1258020"/>
      </dsp:txXfrm>
    </dsp:sp>
    <dsp:sp modelId="{3A7B1A29-7AAB-40C0-A022-1AAC29FDA67C}">
      <dsp:nvSpPr>
        <dsp:cNvPr id="0" name=""/>
        <dsp:cNvSpPr/>
      </dsp:nvSpPr>
      <dsp:spPr>
        <a:xfrm>
          <a:off x="0" y="4720057"/>
          <a:ext cx="7831299" cy="12580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75D6AB-03F5-41E0-936B-558D01C45D36}">
      <dsp:nvSpPr>
        <dsp:cNvPr id="0" name=""/>
        <dsp:cNvSpPr/>
      </dsp:nvSpPr>
      <dsp:spPr>
        <a:xfrm>
          <a:off x="380551" y="5003112"/>
          <a:ext cx="691911" cy="6919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F0ACEF-36B4-4AC6-8075-FB294FC1AFF8}">
      <dsp:nvSpPr>
        <dsp:cNvPr id="0" name=""/>
        <dsp:cNvSpPr/>
      </dsp:nvSpPr>
      <dsp:spPr>
        <a:xfrm>
          <a:off x="1453013" y="4720057"/>
          <a:ext cx="6378285" cy="1258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40" tIns="133140" rIns="133140" bIns="13314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Scatter light</a:t>
          </a:r>
        </a:p>
      </dsp:txBody>
      <dsp:txXfrm>
        <a:off x="1453013" y="4720057"/>
        <a:ext cx="6378285" cy="1258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81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17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1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4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0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4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1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8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314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853369"/>
            <a:ext cx="10363200" cy="308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0D4E46AA-1EC0-4433-9956-E798E94A6FB7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38C08-47C7-4847-B0BE-B9D8DEEB3D1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96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254374-74B1-3BED-0E6C-358DDA3D922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BD78BA5-2579-4D62-B68F-2289D39BF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129549" y="2343302"/>
            <a:ext cx="4391891" cy="3427867"/>
          </a:xfrm>
        </p:spPr>
        <p:txBody>
          <a:bodyPr anchor="t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Solutions Suspensions Colloids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">
            <a:extLst>
              <a:ext uri="{FF2B5EF4-FFF2-40B4-BE49-F238E27FC236}">
                <a16:creationId xmlns:a16="http://schemas.microsoft.com/office/drawing/2014/main" id="{1738353F-3D49-41E3-BBE5-77EC3C9F42A8}"/>
              </a:ext>
            </a:extLst>
          </p:cNvPr>
          <p:cNvSpPr txBox="1">
            <a:spLocks/>
          </p:cNvSpPr>
          <p:nvPr/>
        </p:nvSpPr>
        <p:spPr>
          <a:xfrm>
            <a:off x="-148418" y="1003175"/>
            <a:ext cx="6244418" cy="268024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b="1" dirty="0">
                <a:solidFill>
                  <a:srgbClr val="FFFFFF"/>
                </a:solidFill>
              </a:rPr>
              <a:t>MIXTURES</a:t>
            </a:r>
            <a:br>
              <a:rPr lang="en-US" sz="8800" b="1" dirty="0">
                <a:solidFill>
                  <a:srgbClr val="FFFFFF"/>
                </a:solidFill>
              </a:rPr>
            </a:br>
            <a:endParaRPr lang="en-US" sz="8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993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519151" y="278921"/>
            <a:ext cx="3924562" cy="1314443"/>
          </a:xfrm>
        </p:spPr>
        <p:txBody>
          <a:bodyPr>
            <a:normAutofit/>
          </a:bodyPr>
          <a:lstStyle/>
          <a:p>
            <a:r>
              <a:rPr lang="en-US" sz="4800" b="1" dirty="0"/>
              <a:t>Solutions</a:t>
            </a:r>
          </a:p>
        </p:txBody>
      </p:sp>
      <p:pic>
        <p:nvPicPr>
          <p:cNvPr id="6" name="Picture 5" descr="Laboratory glassware containing solution">
            <a:extLst>
              <a:ext uri="{FF2B5EF4-FFF2-40B4-BE49-F238E27FC236}">
                <a16:creationId xmlns:a16="http://schemas.microsoft.com/office/drawing/2014/main" id="{4FDF283D-BDE9-34DE-9B1F-EE5E7F0255C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6512527" cy="685799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3712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88472" y="1458766"/>
            <a:ext cx="5232900" cy="441117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0"/>
            <a:r>
              <a:rPr lang="en-US" sz="3200" b="1" dirty="0"/>
              <a:t>When substances dissolve and form a homogeneous mixture, the mixture is called a solution</a:t>
            </a:r>
          </a:p>
          <a:p>
            <a:r>
              <a:rPr lang="en-US" sz="3200" b="1" dirty="0"/>
              <a:t>Whatever substance there is more of, is called the </a:t>
            </a:r>
            <a:r>
              <a:rPr lang="en-US" sz="3200" b="1" i="1" dirty="0"/>
              <a:t>solvent. </a:t>
            </a:r>
            <a:r>
              <a:rPr lang="en-US" sz="3200" b="1" dirty="0"/>
              <a:t>Whatever substance there is less of, is called the </a:t>
            </a:r>
            <a:r>
              <a:rPr lang="en-US" sz="3200" b="1" i="1" dirty="0"/>
              <a:t>solute</a:t>
            </a:r>
          </a:p>
        </p:txBody>
      </p:sp>
    </p:spTree>
    <p:extLst>
      <p:ext uri="{BB962C8B-B14F-4D97-AF65-F5344CB8AC3E}">
        <p14:creationId xmlns:p14="http://schemas.microsoft.com/office/powerpoint/2010/main" val="3008893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310552" y="4178059"/>
            <a:ext cx="3543300" cy="1660021"/>
          </a:xfrm>
        </p:spPr>
        <p:txBody>
          <a:bodyPr anchor="b">
            <a:normAutofit/>
          </a:bodyPr>
          <a:lstStyle/>
          <a:p>
            <a:r>
              <a:rPr lang="en-US" sz="4800" b="1"/>
              <a:t>Properties of a Solution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209265E-E0D7-493B-97CE-2263D50C3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583125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3E2B3450-CA44-BF9D-1A36-3246FBE7F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969716"/>
              </p:ext>
            </p:extLst>
          </p:nvPr>
        </p:nvGraphicFramePr>
        <p:xfrm>
          <a:off x="4409583" y="536547"/>
          <a:ext cx="7299337" cy="5592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521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734812" y="322053"/>
            <a:ext cx="3924562" cy="1314443"/>
          </a:xfrm>
        </p:spPr>
        <p:txBody>
          <a:bodyPr>
            <a:normAutofit/>
          </a:bodyPr>
          <a:lstStyle/>
          <a:p>
            <a:r>
              <a:rPr lang="en-US" sz="4800" b="1" dirty="0"/>
              <a:t>Suspensions</a:t>
            </a:r>
          </a:p>
        </p:txBody>
      </p:sp>
      <p:pic>
        <p:nvPicPr>
          <p:cNvPr id="6" name="Picture 5" descr="Pattern created by river delta taken from above">
            <a:extLst>
              <a:ext uri="{FF2B5EF4-FFF2-40B4-BE49-F238E27FC236}">
                <a16:creationId xmlns:a16="http://schemas.microsoft.com/office/drawing/2014/main" id="{2ECDA7A8-69B1-2DB9-D0E9-148EE3902D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6512527" cy="685799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3712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519150" y="1717558"/>
            <a:ext cx="5089127" cy="3562913"/>
          </a:xfrm>
        </p:spPr>
        <p:txBody>
          <a:bodyPr>
            <a:normAutofit/>
          </a:bodyPr>
          <a:lstStyle/>
          <a:p>
            <a:pPr lvl="0"/>
            <a:r>
              <a:rPr lang="en-US" sz="2800" b="1" dirty="0"/>
              <a:t>Suspensions are mixtures in which you can see the particles in the mixture</a:t>
            </a:r>
          </a:p>
          <a:p>
            <a:pPr lvl="0"/>
            <a:r>
              <a:rPr lang="en-US" sz="2800" b="1" dirty="0"/>
              <a:t>For example - Muddy water taken from a swamp is a good example</a:t>
            </a:r>
          </a:p>
        </p:txBody>
      </p:sp>
    </p:spTree>
    <p:extLst>
      <p:ext uri="{BB962C8B-B14F-4D97-AF65-F5344CB8AC3E}">
        <p14:creationId xmlns:p14="http://schemas.microsoft.com/office/powerpoint/2010/main" val="140818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396816" y="1144437"/>
            <a:ext cx="3543300" cy="4578624"/>
          </a:xfrm>
        </p:spPr>
        <p:txBody>
          <a:bodyPr anchor="b">
            <a:normAutofit/>
          </a:bodyPr>
          <a:lstStyle/>
          <a:p>
            <a:r>
              <a:rPr lang="en-US" sz="4800" b="1" dirty="0"/>
              <a:t>Properties of a Suspension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209265E-E0D7-493B-97CE-2263D50C3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583125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9F9C32D5-1AEF-429F-B363-C9B8B220BB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212512"/>
              </p:ext>
            </p:extLst>
          </p:nvPr>
        </p:nvGraphicFramePr>
        <p:xfrm>
          <a:off x="3748225" y="407151"/>
          <a:ext cx="7831299" cy="598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1354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Bubbles through water">
            <a:extLst>
              <a:ext uri="{FF2B5EF4-FFF2-40B4-BE49-F238E27FC236}">
                <a16:creationId xmlns:a16="http://schemas.microsoft.com/office/drawing/2014/main" id="{78DB4FBD-A4E7-F39F-9707-05DB2C7173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"/>
          <a:stretch/>
        </p:blipFill>
        <p:spPr>
          <a:xfrm>
            <a:off x="20" y="10"/>
            <a:ext cx="6512527" cy="685799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3712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CB2AD00-659A-CC1B-683C-9846CD3F1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3456" y="1458765"/>
            <a:ext cx="5532408" cy="502940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>
                <a:ea typeface="+mn-lt"/>
                <a:cs typeface="+mn-lt"/>
              </a:rPr>
              <a:t>Colloids are not transparent, but you cannot see the particles in them</a:t>
            </a:r>
            <a:endParaRPr lang="en-US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>
                <a:ea typeface="+mn-lt"/>
                <a:cs typeface="+mn-lt"/>
              </a:rPr>
              <a:t>They have very small particles in them that will not settle out or be filtered out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>
                <a:ea typeface="+mn-lt"/>
                <a:cs typeface="+mn-lt"/>
              </a:rPr>
              <a:t>Examples include Milk , smooth peanut butter, vegemite, honey, pudding, whipped cream, and even fog!</a:t>
            </a:r>
            <a:endParaRPr lang="en-US" sz="3200" b="1" dirty="0"/>
          </a:p>
        </p:txBody>
      </p:sp>
      <p:sp>
        <p:nvSpPr>
          <p:cNvPr id="9" name="Title">
            <a:extLst>
              <a:ext uri="{FF2B5EF4-FFF2-40B4-BE49-F238E27FC236}">
                <a16:creationId xmlns:a16="http://schemas.microsoft.com/office/drawing/2014/main" id="{383F54AA-644A-6D62-F590-29E8762BD1AA}"/>
              </a:ext>
            </a:extLst>
          </p:cNvPr>
          <p:cNvSpPr>
            <a:spLocks noGrp="1"/>
          </p:cNvSpPr>
          <p:nvPr/>
        </p:nvSpPr>
        <p:spPr>
          <a:xfrm>
            <a:off x="6650967" y="-163903"/>
            <a:ext cx="3543300" cy="12718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Colloids</a:t>
            </a:r>
          </a:p>
        </p:txBody>
      </p:sp>
    </p:spTree>
    <p:extLst>
      <p:ext uri="{BB962C8B-B14F-4D97-AF65-F5344CB8AC3E}">
        <p14:creationId xmlns:p14="http://schemas.microsoft.com/office/powerpoint/2010/main" val="3424882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396816" y="1144437"/>
            <a:ext cx="3543300" cy="4578624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ea typeface="+mj-lt"/>
                <a:cs typeface="+mj-lt"/>
              </a:rPr>
              <a:t>Properties of Colloids</a:t>
            </a:r>
            <a:endParaRPr lang="en-US" sz="4400" b="1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209265E-E0D7-493B-97CE-2263D50C3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583125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9F9C32D5-1AEF-429F-B363-C9B8B220BB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4440968"/>
              </p:ext>
            </p:extLst>
          </p:nvPr>
        </p:nvGraphicFramePr>
        <p:xfrm>
          <a:off x="3748225" y="407151"/>
          <a:ext cx="7831299" cy="598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0034870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AnalogousFromLightSeedRightStep">
      <a:dk1>
        <a:srgbClr val="000000"/>
      </a:dk1>
      <a:lt1>
        <a:srgbClr val="FFFFFF"/>
      </a:lt1>
      <a:dk2>
        <a:srgbClr val="283B21"/>
      </a:dk2>
      <a:lt2>
        <a:srgbClr val="E2E5E8"/>
      </a:lt2>
      <a:accent1>
        <a:srgbClr val="BA9C80"/>
      </a:accent1>
      <a:accent2>
        <a:srgbClr val="A8A273"/>
      </a:accent2>
      <a:accent3>
        <a:srgbClr val="99A67D"/>
      </a:accent3>
      <a:accent4>
        <a:srgbClr val="85AC76"/>
      </a:accent4>
      <a:accent5>
        <a:srgbClr val="82AC87"/>
      </a:accent5>
      <a:accent6>
        <a:srgbClr val="77AE95"/>
      </a:accent6>
      <a:hlink>
        <a:srgbClr val="5D85A8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42B0E7C6-1071-483F-A575-9AF7EE1B96AC}" vid="{E18014FF-B132-4F63-9D72-5B85E99D64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209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Grandview Display</vt:lpstr>
      <vt:lpstr>Arial</vt:lpstr>
      <vt:lpstr>DashVTI</vt:lpstr>
      <vt:lpstr>Solutions Suspensions Colloids</vt:lpstr>
      <vt:lpstr>Solutions</vt:lpstr>
      <vt:lpstr>Properties of a Solution</vt:lpstr>
      <vt:lpstr>Suspensions</vt:lpstr>
      <vt:lpstr>Properties of a Suspension</vt:lpstr>
      <vt:lpstr>PowerPoint Presentation</vt:lpstr>
      <vt:lpstr>Properties of Colloids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TURNER, Gary (gturn44)</cp:lastModifiedBy>
  <cp:revision>141</cp:revision>
  <dcterms:created xsi:type="dcterms:W3CDTF">2023-02-08T03:50:14Z</dcterms:created>
  <dcterms:modified xsi:type="dcterms:W3CDTF">2023-02-08T04:39:56Z</dcterms:modified>
</cp:coreProperties>
</file>